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76.xml" ContentType="application/vnd.openxmlformats-officedocument.presentationml.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s/slide83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slides/slide7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slides/slide70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9.xml" ContentType="application/vnd.openxmlformats-officedocument.presentationml.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68.xml" ContentType="application/vnd.openxmlformats-officedocument.presentationml.slide+xml"/>
  <Override PartName="/ppt/slides/slide7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s/slide66.xml" ContentType="application/vnd.openxmlformats-officedocument.presentationml.slide+xml"/>
  <Override PartName="/ppt/slides/slide7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slides/slide73.xml" ContentType="application/vnd.openxmlformats-officedocument.presentationml.slide+xml"/>
  <Override PartName="/ppt/slides/slide84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s/slide71.xml" ContentType="application/vnd.openxmlformats-officedocument.presentationml.slide+xml"/>
  <Override PartName="/ppt/slides/slide80.xml" ContentType="application/vnd.openxmlformats-officedocument.presentationml.slide+xml"/>
  <Override PartName="/ppt/slides/slide82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ppt/slides/slide78.xml" ContentType="application/vnd.openxmlformats-officedocument.presentationml.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Layouts/slideLayout4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81.xml" ContentType="application/vnd.openxmlformats-officedocument.presentationml.slide+xml"/>
  <Default Extension="rels" ContentType="application/vnd.openxmlformats-package.relationship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86"/>
  </p:notesMasterIdLst>
  <p:sldIdLst>
    <p:sldId id="256" r:id="rId2"/>
    <p:sldId id="257" r:id="rId3"/>
    <p:sldId id="258" r:id="rId4"/>
    <p:sldId id="259" r:id="rId5"/>
    <p:sldId id="260" r:id="rId6"/>
    <p:sldId id="261" r:id="rId7"/>
    <p:sldId id="263" r:id="rId8"/>
    <p:sldId id="262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5" r:id="rId20"/>
    <p:sldId id="274" r:id="rId21"/>
    <p:sldId id="276" r:id="rId22"/>
    <p:sldId id="277" r:id="rId23"/>
    <p:sldId id="279" r:id="rId24"/>
    <p:sldId id="278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322" r:id="rId39"/>
    <p:sldId id="323" r:id="rId40"/>
    <p:sldId id="293" r:id="rId41"/>
    <p:sldId id="294" r:id="rId42"/>
    <p:sldId id="295" r:id="rId43"/>
    <p:sldId id="324" r:id="rId44"/>
    <p:sldId id="325" r:id="rId45"/>
    <p:sldId id="296" r:id="rId46"/>
    <p:sldId id="326" r:id="rId47"/>
    <p:sldId id="327" r:id="rId48"/>
    <p:sldId id="297" r:id="rId49"/>
    <p:sldId id="298" r:id="rId50"/>
    <p:sldId id="299" r:id="rId51"/>
    <p:sldId id="328" r:id="rId52"/>
    <p:sldId id="329" r:id="rId53"/>
    <p:sldId id="300" r:id="rId54"/>
    <p:sldId id="330" r:id="rId55"/>
    <p:sldId id="331" r:id="rId56"/>
    <p:sldId id="301" r:id="rId57"/>
    <p:sldId id="302" r:id="rId58"/>
    <p:sldId id="332" r:id="rId59"/>
    <p:sldId id="303" r:id="rId60"/>
    <p:sldId id="333" r:id="rId61"/>
    <p:sldId id="304" r:id="rId62"/>
    <p:sldId id="334" r:id="rId63"/>
    <p:sldId id="306" r:id="rId64"/>
    <p:sldId id="305" r:id="rId65"/>
    <p:sldId id="308" r:id="rId66"/>
    <p:sldId id="335" r:id="rId67"/>
    <p:sldId id="310" r:id="rId68"/>
    <p:sldId id="309" r:id="rId69"/>
    <p:sldId id="312" r:id="rId70"/>
    <p:sldId id="311" r:id="rId71"/>
    <p:sldId id="313" r:id="rId72"/>
    <p:sldId id="314" r:id="rId73"/>
    <p:sldId id="316" r:id="rId74"/>
    <p:sldId id="315" r:id="rId75"/>
    <p:sldId id="319" r:id="rId76"/>
    <p:sldId id="320" r:id="rId77"/>
    <p:sldId id="336" r:id="rId78"/>
    <p:sldId id="337" r:id="rId79"/>
    <p:sldId id="321" r:id="rId80"/>
    <p:sldId id="338" r:id="rId81"/>
    <p:sldId id="339" r:id="rId82"/>
    <p:sldId id="340" r:id="rId83"/>
    <p:sldId id="341" r:id="rId84"/>
    <p:sldId id="342" r:id="rId8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38" autoAdjust="0"/>
    <p:restoredTop sz="94647" autoAdjust="0"/>
  </p:normalViewPr>
  <p:slideViewPr>
    <p:cSldViewPr>
      <p:cViewPr varScale="1">
        <p:scale>
          <a:sx n="70" d="100"/>
          <a:sy n="70" d="100"/>
        </p:scale>
        <p:origin x="-600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84" Type="http://schemas.openxmlformats.org/officeDocument/2006/relationships/slide" Target="slides/slide83.xml"/><Relationship Id="rId89" Type="http://schemas.openxmlformats.org/officeDocument/2006/relationships/theme" Target="theme/theme1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presProps" Target="presProp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tableStyles" Target="tableStyles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732CA43-D912-4C0D-B168-E1AAC9D95A29}" type="datetimeFigureOut">
              <a:rPr lang="ru-RU" smtClean="0"/>
              <a:pPr/>
              <a:t>15.12.2013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7DE5739-428A-4AC8-A5BC-3FF6790423C1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 dirty="0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 dirty="0"/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 dirty="0"/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685DE4F2-04F1-4D1A-B28F-16EEF95D4FF2}" type="datetimeFigureOut">
              <a:rPr lang="ru-RU" smtClean="0"/>
              <a:pPr/>
              <a:t>15.12.2013</a:t>
            </a:fld>
            <a:endParaRPr lang="ru-RU" dirty="0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ru-RU" dirty="0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214B5324-98B1-4DFD-A385-C23F7993B806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85DE4F2-04F1-4D1A-B28F-16EEF95D4FF2}" type="datetimeFigureOut">
              <a:rPr lang="ru-RU" smtClean="0"/>
              <a:pPr/>
              <a:t>15.12.2013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14B5324-98B1-4DFD-A385-C23F7993B806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85DE4F2-04F1-4D1A-B28F-16EEF95D4FF2}" type="datetimeFigureOut">
              <a:rPr lang="ru-RU" smtClean="0"/>
              <a:pPr/>
              <a:t>15.12.2013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14B5324-98B1-4DFD-A385-C23F7993B806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85DE4F2-04F1-4D1A-B28F-16EEF95D4FF2}" type="datetimeFigureOut">
              <a:rPr lang="ru-RU" smtClean="0"/>
              <a:pPr/>
              <a:t>15.12.2013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14B5324-98B1-4DFD-A385-C23F7993B806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85DE4F2-04F1-4D1A-B28F-16EEF95D4FF2}" type="datetimeFigureOut">
              <a:rPr lang="ru-RU" smtClean="0"/>
              <a:pPr/>
              <a:t>15.12.2013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14B5324-98B1-4DFD-A385-C23F7993B806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 dirty="0"/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85DE4F2-04F1-4D1A-B28F-16EEF95D4FF2}" type="datetimeFigureOut">
              <a:rPr lang="ru-RU" smtClean="0"/>
              <a:pPr/>
              <a:t>15.12.2013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14B5324-98B1-4DFD-A385-C23F7993B806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85DE4F2-04F1-4D1A-B28F-16EEF95D4FF2}" type="datetimeFigureOut">
              <a:rPr lang="ru-RU" smtClean="0"/>
              <a:pPr/>
              <a:t>15.12.2013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14B5324-98B1-4DFD-A385-C23F7993B806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85DE4F2-04F1-4D1A-B28F-16EEF95D4FF2}" type="datetimeFigureOut">
              <a:rPr lang="ru-RU" smtClean="0"/>
              <a:pPr/>
              <a:t>15.12.2013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14B5324-98B1-4DFD-A385-C23F7993B806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85DE4F2-04F1-4D1A-B28F-16EEF95D4FF2}" type="datetimeFigureOut">
              <a:rPr lang="ru-RU" smtClean="0"/>
              <a:pPr/>
              <a:t>15.12.2013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14B5324-98B1-4DFD-A385-C23F7993B806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685DE4F2-04F1-4D1A-B28F-16EEF95D4FF2}" type="datetimeFigureOut">
              <a:rPr lang="ru-RU" smtClean="0"/>
              <a:pPr/>
              <a:t>15.12.2013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14B5324-98B1-4DFD-A385-C23F7993B806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dirty="0" smtClean="0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685DE4F2-04F1-4D1A-B28F-16EEF95D4FF2}" type="datetimeFigureOut">
              <a:rPr lang="ru-RU" smtClean="0"/>
              <a:pPr/>
              <a:t>15.12.2013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214B5324-98B1-4DFD-A385-C23F7993B806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 dirty="0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 dirty="0"/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 dirty="0"/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 dirty="0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 dirty="0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685DE4F2-04F1-4D1A-B28F-16EEF95D4FF2}" type="datetimeFigureOut">
              <a:rPr lang="ru-RU" smtClean="0"/>
              <a:pPr/>
              <a:t>15.12.2013</a:t>
            </a:fld>
            <a:endParaRPr lang="ru-RU" dirty="0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ru-RU" dirty="0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214B5324-98B1-4DFD-A385-C23F7993B806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1.xml"/><Relationship Id="rId1" Type="http://schemas.openxmlformats.org/officeDocument/2006/relationships/audio" Target="file:///F:\&#1055;&#1088;&#1077;&#1079;&#1077;&#1085;&#1090;&#1072;&#1094;&#1080;&#1103;%202\&#1087;&#1088;&#1080;&#1083;&#1086;&#1078;&#1077;&#1085;&#1080;&#1077;2.mp3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8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3.jpeg"/><Relationship Id="rId4" Type="http://schemas.openxmlformats.org/officeDocument/2006/relationships/image" Target="../media/image42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8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9.jpeg"/><Relationship Id="rId4" Type="http://schemas.openxmlformats.org/officeDocument/2006/relationships/image" Target="../media/image48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2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8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7.jpeg"/><Relationship Id="rId5" Type="http://schemas.openxmlformats.org/officeDocument/2006/relationships/image" Target="../media/image56.jpeg"/><Relationship Id="rId4" Type="http://schemas.openxmlformats.org/officeDocument/2006/relationships/image" Target="../media/image55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0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4.jpeg"/><Relationship Id="rId4" Type="http://schemas.openxmlformats.org/officeDocument/2006/relationships/image" Target="../media/image63.jpe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eg"/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0.jpeg"/><Relationship Id="rId5" Type="http://schemas.openxmlformats.org/officeDocument/2006/relationships/image" Target="../media/image69.jpeg"/><Relationship Id="rId4" Type="http://schemas.openxmlformats.org/officeDocument/2006/relationships/image" Target="../media/image68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eg"/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5.jpeg"/><Relationship Id="rId5" Type="http://schemas.openxmlformats.org/officeDocument/2006/relationships/image" Target="../media/image74.jpeg"/><Relationship Id="rId4" Type="http://schemas.openxmlformats.org/officeDocument/2006/relationships/image" Target="../media/image73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jpeg"/><Relationship Id="rId2" Type="http://schemas.openxmlformats.org/officeDocument/2006/relationships/image" Target="../media/image76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jpeg"/><Relationship Id="rId1" Type="http://schemas.openxmlformats.org/officeDocument/2006/relationships/slideLayout" Target="../slideLayouts/slideLayout8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jpeg"/><Relationship Id="rId2" Type="http://schemas.openxmlformats.org/officeDocument/2006/relationships/image" Target="../media/image79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jpeg"/><Relationship Id="rId7" Type="http://schemas.openxmlformats.org/officeDocument/2006/relationships/image" Target="../media/image86.jpeg"/><Relationship Id="rId2" Type="http://schemas.openxmlformats.org/officeDocument/2006/relationships/image" Target="../media/image8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5.jpeg"/><Relationship Id="rId5" Type="http://schemas.openxmlformats.org/officeDocument/2006/relationships/image" Target="../media/image84.jpeg"/><Relationship Id="rId4" Type="http://schemas.openxmlformats.org/officeDocument/2006/relationships/image" Target="../media/image83.jpe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7.jpeg"/><Relationship Id="rId1" Type="http://schemas.openxmlformats.org/officeDocument/2006/relationships/slideLayout" Target="../slideLayouts/slideLayout8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8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jpeg"/><Relationship Id="rId2" Type="http://schemas.openxmlformats.org/officeDocument/2006/relationships/image" Target="../media/image89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jpeg"/><Relationship Id="rId2" Type="http://schemas.openxmlformats.org/officeDocument/2006/relationships/image" Target="../media/image9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4.jpeg"/><Relationship Id="rId1" Type="http://schemas.openxmlformats.org/officeDocument/2006/relationships/slideLayout" Target="../slideLayouts/slideLayout8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jpeg"/><Relationship Id="rId2" Type="http://schemas.openxmlformats.org/officeDocument/2006/relationships/image" Target="../media/image9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7.jpe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9.jpeg"/><Relationship Id="rId2" Type="http://schemas.openxmlformats.org/officeDocument/2006/relationships/image" Target="../media/image9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0.jpeg"/></Relationships>
</file>

<file path=ppt/slides/_rels/slide4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7.jpeg"/><Relationship Id="rId3" Type="http://schemas.openxmlformats.org/officeDocument/2006/relationships/image" Target="../media/image102.jpeg"/><Relationship Id="rId7" Type="http://schemas.openxmlformats.org/officeDocument/2006/relationships/image" Target="../media/image106.jpeg"/><Relationship Id="rId2" Type="http://schemas.openxmlformats.org/officeDocument/2006/relationships/image" Target="../media/image10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5.jpeg"/><Relationship Id="rId5" Type="http://schemas.openxmlformats.org/officeDocument/2006/relationships/image" Target="../media/image104.jpeg"/><Relationship Id="rId4" Type="http://schemas.openxmlformats.org/officeDocument/2006/relationships/image" Target="../media/image103.jpeg"/><Relationship Id="rId9" Type="http://schemas.openxmlformats.org/officeDocument/2006/relationships/image" Target="../media/image108.jpe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9.jpeg"/><Relationship Id="rId1" Type="http://schemas.openxmlformats.org/officeDocument/2006/relationships/slideLayout" Target="../slideLayouts/slideLayout8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1.jpeg"/><Relationship Id="rId2" Type="http://schemas.openxmlformats.org/officeDocument/2006/relationships/image" Target="../media/image11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3.jpeg"/><Relationship Id="rId4" Type="http://schemas.openxmlformats.org/officeDocument/2006/relationships/image" Target="../media/image112.jpe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5.jpeg"/><Relationship Id="rId2" Type="http://schemas.openxmlformats.org/officeDocument/2006/relationships/image" Target="../media/image11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7.jpeg"/><Relationship Id="rId4" Type="http://schemas.openxmlformats.org/officeDocument/2006/relationships/image" Target="../media/image116.jpe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9.jpeg"/><Relationship Id="rId2" Type="http://schemas.openxmlformats.org/officeDocument/2006/relationships/image" Target="../media/image118.jpe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0.png"/><Relationship Id="rId1" Type="http://schemas.openxmlformats.org/officeDocument/2006/relationships/slideLayout" Target="../slideLayouts/slideLayout8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2.jpeg"/><Relationship Id="rId2" Type="http://schemas.openxmlformats.org/officeDocument/2006/relationships/image" Target="../media/image12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4.jpeg"/><Relationship Id="rId4" Type="http://schemas.openxmlformats.org/officeDocument/2006/relationships/image" Target="../media/image123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8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6.jpeg"/><Relationship Id="rId2" Type="http://schemas.openxmlformats.org/officeDocument/2006/relationships/image" Target="../media/image12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9.jpeg"/><Relationship Id="rId5" Type="http://schemas.openxmlformats.org/officeDocument/2006/relationships/image" Target="../media/image128.jpeg"/><Relationship Id="rId4" Type="http://schemas.openxmlformats.org/officeDocument/2006/relationships/image" Target="../media/image127.jpe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1.jpeg"/><Relationship Id="rId2" Type="http://schemas.openxmlformats.org/officeDocument/2006/relationships/image" Target="../media/image13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2.jpeg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3.jpeg"/><Relationship Id="rId1" Type="http://schemas.openxmlformats.org/officeDocument/2006/relationships/slideLayout" Target="../slideLayouts/slideLayout8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4.jpe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6.jpeg"/><Relationship Id="rId2" Type="http://schemas.openxmlformats.org/officeDocument/2006/relationships/image" Target="../media/image13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7.jpe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9.jpeg"/><Relationship Id="rId2" Type="http://schemas.openxmlformats.org/officeDocument/2006/relationships/image" Target="../media/image13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1.jpeg"/><Relationship Id="rId4" Type="http://schemas.openxmlformats.org/officeDocument/2006/relationships/image" Target="../media/image140.jpeg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2.jpeg"/><Relationship Id="rId1" Type="http://schemas.openxmlformats.org/officeDocument/2006/relationships/slideLayout" Target="../slideLayouts/slideLayout8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4.jpeg"/><Relationship Id="rId2" Type="http://schemas.openxmlformats.org/officeDocument/2006/relationships/image" Target="../media/image143.jpe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1.jpeg"/><Relationship Id="rId3" Type="http://schemas.openxmlformats.org/officeDocument/2006/relationships/image" Target="../media/image146.jpeg"/><Relationship Id="rId7" Type="http://schemas.openxmlformats.org/officeDocument/2006/relationships/image" Target="../media/image150.jpeg"/><Relationship Id="rId2" Type="http://schemas.openxmlformats.org/officeDocument/2006/relationships/image" Target="../media/image14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9.jpeg"/><Relationship Id="rId5" Type="http://schemas.openxmlformats.org/officeDocument/2006/relationships/image" Target="../media/image148.jpeg"/><Relationship Id="rId4" Type="http://schemas.openxmlformats.org/officeDocument/2006/relationships/image" Target="../media/image147.jpe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3.jpeg"/><Relationship Id="rId2" Type="http://schemas.openxmlformats.org/officeDocument/2006/relationships/image" Target="../media/image15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5.jpeg"/><Relationship Id="rId1" Type="http://schemas.openxmlformats.org/officeDocument/2006/relationships/slideLayout" Target="../slideLayouts/slideLayout8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7.jpeg"/><Relationship Id="rId7" Type="http://schemas.openxmlformats.org/officeDocument/2006/relationships/image" Target="../media/image161.jpeg"/><Relationship Id="rId2" Type="http://schemas.openxmlformats.org/officeDocument/2006/relationships/image" Target="../media/image15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0.jpeg"/><Relationship Id="rId5" Type="http://schemas.openxmlformats.org/officeDocument/2006/relationships/image" Target="../media/image159.jpeg"/><Relationship Id="rId4" Type="http://schemas.openxmlformats.org/officeDocument/2006/relationships/image" Target="../media/image158.jpe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3.jpeg"/><Relationship Id="rId2" Type="http://schemas.openxmlformats.org/officeDocument/2006/relationships/image" Target="../media/image16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4.jpeg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6.jpeg"/><Relationship Id="rId2" Type="http://schemas.openxmlformats.org/officeDocument/2006/relationships/image" Target="../media/image16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7.jpeg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8.jpeg"/><Relationship Id="rId1" Type="http://schemas.openxmlformats.org/officeDocument/2006/relationships/slideLayout" Target="../slideLayouts/slideLayout8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0.jpeg"/><Relationship Id="rId2" Type="http://schemas.openxmlformats.org/officeDocument/2006/relationships/image" Target="../media/image169.jpeg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2.jpeg"/><Relationship Id="rId2" Type="http://schemas.openxmlformats.org/officeDocument/2006/relationships/image" Target="../media/image17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4.jpeg"/><Relationship Id="rId4" Type="http://schemas.openxmlformats.org/officeDocument/2006/relationships/image" Target="../media/image173.jpeg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6.jpeg"/><Relationship Id="rId2" Type="http://schemas.openxmlformats.org/officeDocument/2006/relationships/image" Target="../media/image17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9.jpeg"/><Relationship Id="rId5" Type="http://schemas.openxmlformats.org/officeDocument/2006/relationships/image" Target="../media/image178.jpeg"/><Relationship Id="rId4" Type="http://schemas.openxmlformats.org/officeDocument/2006/relationships/image" Target="../media/image177.jpeg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0.jpeg"/><Relationship Id="rId1" Type="http://schemas.openxmlformats.org/officeDocument/2006/relationships/slideLayout" Target="../slideLayouts/slideLayout8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2.jpeg"/><Relationship Id="rId2" Type="http://schemas.openxmlformats.org/officeDocument/2006/relationships/image" Target="../media/image18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4.jpeg"/><Relationship Id="rId4" Type="http://schemas.openxmlformats.org/officeDocument/2006/relationships/image" Target="../media/image183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6.jpeg"/><Relationship Id="rId2" Type="http://schemas.openxmlformats.org/officeDocument/2006/relationships/image" Target="../media/image18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9.jpeg"/><Relationship Id="rId5" Type="http://schemas.openxmlformats.org/officeDocument/2006/relationships/image" Target="../media/image188.jpeg"/><Relationship Id="rId4" Type="http://schemas.openxmlformats.org/officeDocument/2006/relationships/image" Target="../media/image187.jpeg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1.jpeg"/><Relationship Id="rId2" Type="http://schemas.openxmlformats.org/officeDocument/2006/relationships/image" Target="../media/image19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4.jpeg"/><Relationship Id="rId5" Type="http://schemas.openxmlformats.org/officeDocument/2006/relationships/image" Target="../media/image193.jpeg"/><Relationship Id="rId4" Type="http://schemas.openxmlformats.org/officeDocument/2006/relationships/image" Target="../media/image192.jpeg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5.jpeg"/><Relationship Id="rId1" Type="http://schemas.openxmlformats.org/officeDocument/2006/relationships/slideLayout" Target="../slideLayouts/slideLayout8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7.jpeg"/><Relationship Id="rId2" Type="http://schemas.openxmlformats.org/officeDocument/2006/relationships/image" Target="../media/image196.jpeg"/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9.jpeg"/><Relationship Id="rId2" Type="http://schemas.openxmlformats.org/officeDocument/2006/relationships/image" Target="../media/image19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1.jpeg"/><Relationship Id="rId4" Type="http://schemas.openxmlformats.org/officeDocument/2006/relationships/image" Target="../media/image200.jpeg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2.jpeg"/><Relationship Id="rId1" Type="http://schemas.openxmlformats.org/officeDocument/2006/relationships/slideLayout" Target="../slideLayouts/slideLayout8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4.jpeg"/><Relationship Id="rId2" Type="http://schemas.openxmlformats.org/officeDocument/2006/relationships/image" Target="../media/image20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6.jpeg"/><Relationship Id="rId4" Type="http://schemas.openxmlformats.org/officeDocument/2006/relationships/image" Target="../media/image205.jpeg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8.jpeg"/><Relationship Id="rId2" Type="http://schemas.openxmlformats.org/officeDocument/2006/relationships/image" Target="../media/image20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0.jpeg"/><Relationship Id="rId4" Type="http://schemas.openxmlformats.org/officeDocument/2006/relationships/image" Target="../media/image209.jpeg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2.jpeg"/><Relationship Id="rId2" Type="http://schemas.openxmlformats.org/officeDocument/2006/relationships/image" Target="../media/image21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5.jpeg"/><Relationship Id="rId5" Type="http://schemas.openxmlformats.org/officeDocument/2006/relationships/image" Target="../media/image214.jpeg"/><Relationship Id="rId4" Type="http://schemas.openxmlformats.org/officeDocument/2006/relationships/image" Target="../media/image213.jpeg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6.jpeg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8.jpeg"/><Relationship Id="rId7" Type="http://schemas.openxmlformats.org/officeDocument/2006/relationships/image" Target="../media/image222.jpeg"/><Relationship Id="rId2" Type="http://schemas.openxmlformats.org/officeDocument/2006/relationships/image" Target="../media/image21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1.jpeg"/><Relationship Id="rId5" Type="http://schemas.openxmlformats.org/officeDocument/2006/relationships/image" Target="../media/image220.jpeg"/><Relationship Id="rId4" Type="http://schemas.openxmlformats.org/officeDocument/2006/relationships/image" Target="../media/image219.jpeg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4.jpeg"/><Relationship Id="rId7" Type="http://schemas.openxmlformats.org/officeDocument/2006/relationships/image" Target="../media/image228.jpeg"/><Relationship Id="rId2" Type="http://schemas.openxmlformats.org/officeDocument/2006/relationships/image" Target="../media/image22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7.jpeg"/><Relationship Id="rId5" Type="http://schemas.openxmlformats.org/officeDocument/2006/relationships/image" Target="../media/image226.jpeg"/><Relationship Id="rId4" Type="http://schemas.openxmlformats.org/officeDocument/2006/relationships/image" Target="../media/image225.jpeg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8.jpeg"/><Relationship Id="rId7" Type="http://schemas.openxmlformats.org/officeDocument/2006/relationships/image" Target="../media/image233.jpeg"/><Relationship Id="rId2" Type="http://schemas.openxmlformats.org/officeDocument/2006/relationships/image" Target="../media/image22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2.png"/><Relationship Id="rId5" Type="http://schemas.openxmlformats.org/officeDocument/2006/relationships/image" Target="../media/image231.jpeg"/><Relationship Id="rId4" Type="http://schemas.openxmlformats.org/officeDocument/2006/relationships/image" Target="../media/image230.jpeg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4.jpeg"/><Relationship Id="rId1" Type="http://schemas.openxmlformats.org/officeDocument/2006/relationships/slideLayout" Target="../slideLayouts/slideLayout8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txBody>
          <a:bodyPr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ru-RU" cap="all" dirty="0" smtClean="0">
                <a:ln w="0"/>
                <a:solidFill>
                  <a:schemeClr val="bg2">
                    <a:lumMod val="25000"/>
                  </a:schemeClr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  <a:reflection blurRad="6350" stA="55000" endA="300" endPos="45500" dir="5400000" sy="-100000" algn="bl" rotWithShape="0"/>
                </a:effectLst>
                <a:latin typeface="Bookman Old Style" pitchFamily="18" charset="0"/>
              </a:rPr>
              <a:t>Викторина по страноведению</a:t>
            </a:r>
            <a:endParaRPr lang="ru-RU" cap="all" dirty="0">
              <a:ln w="0"/>
              <a:solidFill>
                <a:schemeClr val="bg2">
                  <a:lumMod val="25000"/>
                </a:schemeClr>
              </a:solidFill>
              <a:effectLst>
                <a:glow rad="63500">
                  <a:schemeClr val="accent4">
                    <a:satMod val="175000"/>
                    <a:alpha val="40000"/>
                  </a:schemeClr>
                </a:glow>
                <a:reflection blurRad="6350" stA="55000" endA="300" endPos="45500" dir="5400000" sy="-100000" algn="bl" rotWithShape="0"/>
              </a:effectLst>
              <a:latin typeface="Bookman Old Style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ru-RU" sz="4400" b="1" cap="all" dirty="0" smtClean="0">
                <a:ln w="0"/>
                <a:solidFill>
                  <a:schemeClr val="tx1"/>
                </a:solidFill>
                <a:effectLst>
                  <a:reflection blurRad="12700" stA="50000" endPos="50000" dist="5000" dir="5400000" sy="-100000" rotWithShape="0"/>
                </a:effectLst>
              </a:rPr>
              <a:t>Назовите город …</a:t>
            </a:r>
            <a:endParaRPr lang="ru-RU" sz="4400" b="1" cap="all" dirty="0">
              <a:ln w="0"/>
              <a:solidFill>
                <a:schemeClr val="tx1"/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28596" y="428604"/>
            <a:ext cx="842968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400" b="1" dirty="0" smtClean="0">
                <a:solidFill>
                  <a:schemeClr val="bg1"/>
                </a:solidFill>
                <a:latin typeface="Monotype Corsiva" pitchFamily="66" charset="0"/>
                <a:cs typeface="Arial" pitchFamily="34" charset="0"/>
              </a:rPr>
              <a:t>ГБОУ СПО МО «Красногорское медицинское училище (техникум)»</a:t>
            </a:r>
          </a:p>
          <a:p>
            <a:pPr algn="ctr">
              <a:defRPr/>
            </a:pPr>
            <a:r>
              <a:rPr lang="ru-RU" sz="2400" b="1" dirty="0" smtClean="0">
                <a:solidFill>
                  <a:schemeClr val="bg1"/>
                </a:solidFill>
                <a:latin typeface="Monotype Corsiva" pitchFamily="66" charset="0"/>
              </a:rPr>
              <a:t>Выполнила: Проценко А.А. преподаватель немецкого языка </a:t>
            </a:r>
          </a:p>
        </p:txBody>
      </p:sp>
      <p:pic>
        <p:nvPicPr>
          <p:cNvPr id="6" name="приложение2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8215338" y="128586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med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6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7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600"/>
                            </p:stCondLst>
                            <p:childTnLst>
                              <p:par>
                                <p:cTn id="30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1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99">
                <p:cTn id="32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Этот город-штат расположен в устье рек Гудзон и Истривер, он служил воротами в Америку,</a:t>
            </a: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здесь находится 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аэропорт Джона Кеннеди,</a:t>
            </a:r>
          </a:p>
          <a:p>
            <a:pPr>
              <a:buNone/>
            </a:pP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 любви этому городу 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  признавался 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Фрэнк Синатра,</a:t>
            </a:r>
          </a:p>
          <a:p>
            <a:pPr>
              <a:buNone/>
            </a:pP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54098"/>
          </a:xfrm>
        </p:spPr>
        <p:txBody>
          <a:bodyPr/>
          <a:lstStyle/>
          <a:p>
            <a:r>
              <a:rPr lang="ru-RU" cap="all" dirty="0" smtClean="0">
                <a:ln w="0"/>
                <a:solidFill>
                  <a:schemeClr val="tx1"/>
                </a:solidFill>
                <a:effectLst>
                  <a:reflection blurRad="12700" stA="50000" endPos="50000" dist="5000" dir="5400000" sy="-100000" rotWithShape="0"/>
                </a:effectLst>
              </a:rPr>
              <a:t>Назовите город …</a:t>
            </a:r>
            <a:endParaRPr lang="ru-RU" dirty="0"/>
          </a:p>
        </p:txBody>
      </p:sp>
      <p:pic>
        <p:nvPicPr>
          <p:cNvPr id="4" name="Рисунок 3" descr="синатра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143504" y="4714884"/>
            <a:ext cx="3461496" cy="1857388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</p:pic>
      <p:pic>
        <p:nvPicPr>
          <p:cNvPr id="6" name="Рисунок 5" descr="аэропорт нй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357818" y="2500306"/>
            <a:ext cx="3357586" cy="1785950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 descr="башни близнецы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28596" y="4143380"/>
            <a:ext cx="2643206" cy="2214578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</p:pic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642918"/>
            <a:ext cx="8229600" cy="5715040"/>
          </a:xfrm>
        </p:spPr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это город небоскребов: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самый первый - Вулворд, </a:t>
            </a:r>
          </a:p>
          <a:p>
            <a:pPr algn="r"/>
            <a:endParaRPr lang="ru-RU" sz="800" dirty="0" smtClean="0"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самый технически сложный – </a:t>
            </a:r>
          </a:p>
          <a:p>
            <a:pPr algn="ct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          Крайслер билдинг, </a:t>
            </a: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самый высокий – 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Эмпайер Стэйт билдинг,  </a:t>
            </a: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самые печально известные –</a:t>
            </a:r>
          </a:p>
          <a:p>
            <a:pPr algn="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башни близнецы, 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96842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pic>
        <p:nvPicPr>
          <p:cNvPr id="5" name="Рисунок 4" descr="крайслер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57224" y="1643050"/>
            <a:ext cx="2093916" cy="1500198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</p:pic>
      <p:pic>
        <p:nvPicPr>
          <p:cNvPr id="7" name="Рисунок 6" descr="эмпайр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286380" y="2786058"/>
            <a:ext cx="3624269" cy="2000264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</p:pic>
      <p:pic>
        <p:nvPicPr>
          <p:cNvPr id="8" name="Рисунок 7" descr="эмпайр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715008" y="500042"/>
            <a:ext cx="2500330" cy="1098234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1000108"/>
            <a:ext cx="8229600" cy="5007183"/>
          </a:xfrm>
        </p:spPr>
        <p:txBody>
          <a:bodyPr>
            <a:normAutofit lnSpcReduction="1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самые знаменитые улицы этого города: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Бродвей </a:t>
            </a:r>
          </a:p>
          <a:p>
            <a:pPr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 Уолл-Стрит,</a:t>
            </a: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здесь всех радушно встречает </a:t>
            </a:r>
          </a:p>
          <a:p>
            <a:pPr lvl="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женщина с факелом в руках</a:t>
            </a:r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54032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pic>
        <p:nvPicPr>
          <p:cNvPr id="5" name="Рисунок 4" descr="бродвей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500430" y="1428736"/>
            <a:ext cx="2968628" cy="1500198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01600" prst="riblet"/>
          </a:sp3d>
        </p:spPr>
      </p:pic>
      <p:pic>
        <p:nvPicPr>
          <p:cNvPr id="7" name="Рисунок 6" descr="уолл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57224" y="2928934"/>
            <a:ext cx="2500330" cy="1214446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</p:pic>
      <p:pic>
        <p:nvPicPr>
          <p:cNvPr id="8" name="Рисунок 7" descr="уоллстрит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714612" y="3286124"/>
            <a:ext cx="2571768" cy="1428750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slope"/>
          </a:sp3d>
        </p:spPr>
      </p:pic>
      <p:pic>
        <p:nvPicPr>
          <p:cNvPr id="9" name="Рисунок 8" descr="свобода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500826" y="4286256"/>
            <a:ext cx="2357454" cy="2338389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</p:pic>
      <p:pic>
        <p:nvPicPr>
          <p:cNvPr id="10" name="Рисунок 9" descr="new-york-broadway-musicals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715008" y="2357430"/>
            <a:ext cx="3000379" cy="1357322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5286388"/>
            <a:ext cx="7481776" cy="47612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572140"/>
            <a:ext cx="3974592" cy="697362"/>
          </a:xfrm>
        </p:spPr>
        <p:txBody>
          <a:bodyPr>
            <a:normAutofit/>
          </a:bodyPr>
          <a:lstStyle/>
          <a:p>
            <a:pPr algn="ctr"/>
            <a:r>
              <a:rPr lang="ru-RU" sz="3200" b="1" cap="all" dirty="0" smtClean="0">
                <a:ln/>
                <a:solidFill>
                  <a:schemeClr val="bg2">
                    <a:lumMod val="25000"/>
                  </a:schemeClr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Нью-Йорк</a:t>
            </a:r>
          </a:p>
        </p:txBody>
      </p:sp>
      <p:pic>
        <p:nvPicPr>
          <p:cNvPr id="5" name="Содержимое 4" descr="нью йорк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428596" y="214290"/>
            <a:ext cx="8358246" cy="5143535"/>
          </a:xfrm>
          <a:scene3d>
            <a:camera prst="orthographicFront"/>
            <a:lightRig rig="threePt" dir="t"/>
          </a:scene3d>
          <a:sp3d>
            <a:bevelT w="139700" h="139700" prst="divot"/>
          </a:sp3d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название этого австрийского города переводится как 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«Соляная крепость»,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здесь жил и умер известный врач и философ Парацельс Теофраст фон Гогенгейм,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cap="all" dirty="0" smtClean="0">
                <a:ln w="0"/>
                <a:solidFill>
                  <a:schemeClr val="tx1"/>
                </a:solidFill>
                <a:effectLst>
                  <a:reflection blurRad="12700" stA="50000" endPos="50000" dist="5000" dir="5400000" sy="-100000" rotWithShape="0"/>
                </a:effectLst>
              </a:rPr>
              <a:t>Назовите город …</a:t>
            </a:r>
            <a:endParaRPr lang="ru-RU" dirty="0"/>
          </a:p>
        </p:txBody>
      </p:sp>
      <p:pic>
        <p:nvPicPr>
          <p:cNvPr id="5" name="Рисунок 4" descr="зальцбург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643438" y="2214554"/>
            <a:ext cx="3500462" cy="1500198"/>
          </a:xfrm>
          <a:prstGeom prst="rect">
            <a:avLst/>
          </a:prstGeom>
        </p:spPr>
      </p:pic>
      <p:pic>
        <p:nvPicPr>
          <p:cNvPr id="6" name="Рисунок 5" descr="парацельс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071802" y="4643446"/>
            <a:ext cx="3286148" cy="1928826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1000108"/>
            <a:ext cx="8229600" cy="5715040"/>
          </a:xfrm>
        </p:spPr>
        <p:txBody>
          <a:bodyPr>
            <a:normAutofit/>
          </a:bodyPr>
          <a:lstStyle/>
          <a:p>
            <a:pPr lvl="0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воображение поражают своим великолепием дворцы: </a:t>
            </a:r>
          </a:p>
          <a:p>
            <a:pPr lvl="0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«Мирабель», </a:t>
            </a:r>
            <a:endParaRPr lang="ru-RU" sz="1100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                  </a:t>
            </a:r>
          </a:p>
          <a:p>
            <a:pPr lvl="0"/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«Хельбрунн», </a:t>
            </a:r>
          </a:p>
          <a:p>
            <a:pPr lvl="0"/>
            <a:endParaRPr lang="ru-RU" dirty="0" smtClean="0"/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39718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pic>
        <p:nvPicPr>
          <p:cNvPr id="5" name="Рисунок 4" descr="хельбрун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929058" y="4643446"/>
            <a:ext cx="3929090" cy="1876428"/>
          </a:xfrm>
          <a:prstGeom prst="rect">
            <a:avLst/>
          </a:prstGeom>
        </p:spPr>
      </p:pic>
      <p:pic>
        <p:nvPicPr>
          <p:cNvPr id="9" name="Рисунок 8" descr="а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071670" y="2643182"/>
            <a:ext cx="3214705" cy="2071702"/>
          </a:xfrm>
          <a:prstGeom prst="rect">
            <a:avLst/>
          </a:prstGeom>
        </p:spPr>
      </p:pic>
      <p:pic>
        <p:nvPicPr>
          <p:cNvPr id="4" name="Рисунок 3" descr="мирабель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429124" y="1928802"/>
            <a:ext cx="3857652" cy="1757362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1000108"/>
            <a:ext cx="8229600" cy="5007183"/>
          </a:xfrm>
        </p:spPr>
        <p:txBody>
          <a:bodyPr/>
          <a:lstStyle/>
          <a:p>
            <a:pPr lvl="0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все знают церковь Святого Петра,</a:t>
            </a:r>
          </a:p>
          <a:p>
            <a:pPr lvl="0"/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lvl="0" algn="r"/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lvl="0" algn="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но всему миру этот город </a:t>
            </a:r>
          </a:p>
          <a:p>
            <a:pPr lvl="0" algn="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известен благодаря </a:t>
            </a:r>
          </a:p>
          <a:p>
            <a:pPr lvl="0" algn="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Моцарту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96842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pic>
        <p:nvPicPr>
          <p:cNvPr id="4" name="Рисунок 3" descr="церковь петра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57158" y="2071678"/>
            <a:ext cx="2786082" cy="3000396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</p:pic>
      <p:pic>
        <p:nvPicPr>
          <p:cNvPr id="6" name="Рисунок 5" descr="ц петра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928794" y="3714752"/>
            <a:ext cx="3429024" cy="2571768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</p:pic>
      <p:pic>
        <p:nvPicPr>
          <p:cNvPr id="5" name="Рисунок 4" descr="mozarts-requiem-mass-in-d-minor-k-626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214942" y="4214818"/>
            <a:ext cx="3143272" cy="2428892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65100" prst="coolSlant"/>
          </a:sp3d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5143512"/>
            <a:ext cx="7481776" cy="190488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500702"/>
            <a:ext cx="3974592" cy="768800"/>
          </a:xfrm>
        </p:spPr>
        <p:txBody>
          <a:bodyPr/>
          <a:lstStyle/>
          <a:p>
            <a:pPr algn="ctr"/>
            <a:r>
              <a:rPr lang="ru-RU" sz="3200" b="1" cap="all" dirty="0" smtClean="0">
                <a:ln/>
                <a:solidFill>
                  <a:schemeClr val="bg2">
                    <a:lumMod val="25000"/>
                  </a:schemeClr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Зальцбург</a:t>
            </a:r>
          </a:p>
          <a:p>
            <a:endParaRPr lang="ru-RU" dirty="0"/>
          </a:p>
        </p:txBody>
      </p:sp>
      <p:pic>
        <p:nvPicPr>
          <p:cNvPr id="5" name="Содержимое 4" descr="зальцбург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500034" y="285728"/>
            <a:ext cx="8072494" cy="5214974"/>
          </a:xfrm>
          <a:scene3d>
            <a:camera prst="orthographicFront"/>
            <a:lightRig rig="threePt" dir="t"/>
          </a:scene3d>
          <a:sp3d>
            <a:bevelT prst="angle"/>
          </a:sp3d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1481328"/>
            <a:ext cx="8229600" cy="5162382"/>
          </a:xfrm>
        </p:spPr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 этом городе находится 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резиденция королевы, </a:t>
            </a: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 центре этого города 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    стоит колонна 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    адмиралу Нельсону, </a:t>
            </a:r>
          </a:p>
          <a:p>
            <a:pPr lvl="0"/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а в Гайд-парке каждый </a:t>
            </a:r>
          </a:p>
          <a:p>
            <a:pPr lvl="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может высказаться, </a:t>
            </a:r>
          </a:p>
          <a:p>
            <a:pPr lvl="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но не затрагивая тему </a:t>
            </a:r>
          </a:p>
          <a:p>
            <a:pPr lvl="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монархии и королевскую семью,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pPr algn="ctr">
              <a:buNone/>
            </a:pP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cap="all" dirty="0" smtClean="0">
                <a:ln w="0"/>
                <a:solidFill>
                  <a:schemeClr val="tx1"/>
                </a:solidFill>
                <a:effectLst>
                  <a:reflection blurRad="12700" stA="50000" endPos="50000" dist="5000" dir="5400000" sy="-100000" rotWithShape="0"/>
                </a:effectLst>
              </a:rPr>
              <a:t>Назовите город …</a:t>
            </a:r>
            <a:endParaRPr lang="ru-RU" dirty="0"/>
          </a:p>
        </p:txBody>
      </p:sp>
      <p:pic>
        <p:nvPicPr>
          <p:cNvPr id="6" name="Рисунок 5" descr="букенгемский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357818" y="1214422"/>
            <a:ext cx="2905124" cy="1619247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</p:pic>
      <p:pic>
        <p:nvPicPr>
          <p:cNvPr id="7" name="Рисунок 6" descr="колонна нельсона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71538" y="2571744"/>
            <a:ext cx="3357586" cy="2000264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</p:pic>
      <p:pic>
        <p:nvPicPr>
          <p:cNvPr id="8" name="Рисунок 7" descr="гайдпарк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286380" y="4357694"/>
            <a:ext cx="3000396" cy="1764218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ЛОНДОН~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00100" y="2071678"/>
            <a:ext cx="7072362" cy="4429156"/>
          </a:xfrm>
          <a:prstGeom prst="rect">
            <a:avLst/>
          </a:prstGeom>
          <a:effectLst>
            <a:softEdge rad="127000"/>
          </a:effectLst>
        </p:spPr>
      </p:pic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1142984"/>
            <a:ext cx="8229600" cy="4864307"/>
          </a:xfrm>
        </p:spPr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здесь в 1894году был построен великолепный мост в викторианском стиле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11156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этот город в Германии называют </a:t>
            </a:r>
          </a:p>
          <a:p>
            <a:pPr lvl="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«Флоренция на Эльбе», </a:t>
            </a:r>
          </a:p>
          <a:p>
            <a:pPr lvl="0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здесь находится известный </a:t>
            </a:r>
          </a:p>
          <a:p>
            <a:pPr lvl="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дворцовый комплекс «Цвингер», </a:t>
            </a:r>
          </a:p>
          <a:p>
            <a:pPr>
              <a:buNone/>
            </a:pP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cap="all" dirty="0" smtClean="0">
                <a:ln w="0"/>
                <a:solidFill>
                  <a:schemeClr val="tx1"/>
                </a:solidFill>
                <a:effectLst>
                  <a:reflection blurRad="12700" stA="50000" endPos="50000" dist="5000" dir="5400000" sy="-100000" rotWithShape="0"/>
                </a:effectLst>
              </a:rPr>
              <a:t>Назовите город …</a:t>
            </a:r>
            <a:br>
              <a:rPr lang="ru-RU" cap="all" dirty="0" smtClean="0">
                <a:ln w="0"/>
                <a:solidFill>
                  <a:schemeClr val="tx1"/>
                </a:solidFill>
                <a:effectLst>
                  <a:reflection blurRad="12700" stA="50000" endPos="50000" dist="5000" dir="5400000" sy="-100000" rotWithShape="0"/>
                </a:effectLst>
              </a:rPr>
            </a:br>
            <a:endParaRPr lang="ru-RU" dirty="0"/>
          </a:p>
        </p:txBody>
      </p:sp>
      <p:pic>
        <p:nvPicPr>
          <p:cNvPr id="6" name="Рисунок 5" descr="цвингер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14348" y="3286124"/>
            <a:ext cx="7715304" cy="3270254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1142984"/>
            <a:ext cx="8229600" cy="5429288"/>
          </a:xfrm>
        </p:spPr>
        <p:txBody>
          <a:bodyPr>
            <a:norm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здесь находятся: 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собор Святого Павла, </a:t>
            </a:r>
          </a:p>
          <a:p>
            <a:pPr algn="r"/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где венчались принц </a:t>
            </a:r>
          </a:p>
          <a:p>
            <a:pPr algn="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Чарльз и принцесса Диана,</a:t>
            </a: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Вестминстерское аббатство, </a:t>
            </a: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где венчались </a:t>
            </a:r>
          </a:p>
          <a:p>
            <a:pPr algn="ct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принц Уильям и </a:t>
            </a:r>
          </a:p>
          <a:p>
            <a:pPr algn="ct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Кейт Мидлтон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54032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pic>
        <p:nvPicPr>
          <p:cNvPr id="4" name="Рисунок 3" descr="собор павла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357818" y="142852"/>
            <a:ext cx="2900364" cy="1933574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</p:pic>
      <p:pic>
        <p:nvPicPr>
          <p:cNvPr id="5" name="Рисунок 4" descr="kpil36-05reader56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00100" y="2143116"/>
            <a:ext cx="3024190" cy="1857388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39700" prst="cross"/>
          </a:sp3d>
        </p:spPr>
      </p:pic>
      <p:pic>
        <p:nvPicPr>
          <p:cNvPr id="7" name="Рисунок 6" descr="вестминстер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286512" y="3571876"/>
            <a:ext cx="2571768" cy="2928958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relaxedInset"/>
          </a:sp3d>
        </p:spPr>
      </p:pic>
      <p:pic>
        <p:nvPicPr>
          <p:cNvPr id="8" name="Рисунок 7" descr="1304328627_e8e1be530537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85786" y="4572008"/>
            <a:ext cx="2286016" cy="1571636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5500702"/>
            <a:ext cx="7481776" cy="142876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643578"/>
            <a:ext cx="3974592" cy="625924"/>
          </a:xfrm>
        </p:spPr>
        <p:txBody>
          <a:bodyPr/>
          <a:lstStyle/>
          <a:p>
            <a:pPr algn="ctr"/>
            <a:r>
              <a:rPr lang="ru-RU" sz="3200" b="1" cap="all" dirty="0" smtClean="0">
                <a:ln/>
                <a:solidFill>
                  <a:schemeClr val="bg2">
                    <a:lumMod val="25000"/>
                  </a:schemeClr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Лондон</a:t>
            </a:r>
          </a:p>
          <a:p>
            <a:pPr algn="ctr"/>
            <a:endParaRPr lang="ru-RU" sz="3200" dirty="0"/>
          </a:p>
        </p:txBody>
      </p:sp>
      <p:pic>
        <p:nvPicPr>
          <p:cNvPr id="5" name="Содержимое 4" descr="192332_great_britain_pic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857224" y="512382"/>
            <a:ext cx="7429552" cy="4916882"/>
          </a:xfrm>
          <a:scene3d>
            <a:camera prst="orthographicFront"/>
            <a:lightRig rig="threePt" dir="t"/>
          </a:scene3d>
          <a:sp3d>
            <a:bevelT w="101600" prst="riblet"/>
          </a:sp3d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1481328"/>
            <a:ext cx="8229600" cy="5233820"/>
          </a:xfrm>
        </p:spPr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этот австралийский портовый город известен, прежде всего, своими пляжами и оперным театром,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cap="all" dirty="0" smtClean="0">
                <a:ln w="0"/>
                <a:solidFill>
                  <a:schemeClr val="tx1"/>
                </a:solidFill>
                <a:effectLst>
                  <a:reflection blurRad="12700" stA="50000" endPos="50000" dist="5000" dir="5400000" sy="-100000" rotWithShape="0"/>
                </a:effectLst>
              </a:rPr>
              <a:t>Назовите город …</a:t>
            </a:r>
            <a:endParaRPr lang="ru-RU" dirty="0"/>
          </a:p>
        </p:txBody>
      </p:sp>
      <p:pic>
        <p:nvPicPr>
          <p:cNvPr id="4" name="Рисунок 3" descr="опера сиднея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071670" y="2643182"/>
            <a:ext cx="6572296" cy="3843339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korolevskie-botanicheskie-sady-sidneya-0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000760" y="1357298"/>
            <a:ext cx="2571768" cy="1747836"/>
          </a:xfrm>
          <a:prstGeom prst="rect">
            <a:avLst/>
          </a:prstGeom>
        </p:spPr>
      </p:pic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785794"/>
            <a:ext cx="8229600" cy="5221497"/>
          </a:xfrm>
        </p:spPr>
        <p:txBody>
          <a:bodyPr/>
          <a:lstStyle/>
          <a:p>
            <a:pPr algn="ct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 достопримечательностям этого города относятся: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ботанический сад, </a:t>
            </a: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художественная галерея 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Нового Южного Уэльса, </a:t>
            </a: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аквариум и </a:t>
            </a: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парк «Дикий мир»,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96842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pic>
        <p:nvPicPr>
          <p:cNvPr id="5" name="Рисунок 4" descr="Sydney-Australia-Pictures-Art-Gallery-NSW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429256" y="2714620"/>
            <a:ext cx="2571768" cy="1754182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14300" prst="hardEdge"/>
          </a:sp3d>
        </p:spPr>
      </p:pic>
      <p:pic>
        <p:nvPicPr>
          <p:cNvPr id="6" name="Рисунок 5" descr="sydney-aquarium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572000" y="4071942"/>
            <a:ext cx="2714624" cy="1762124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slope"/>
          </a:sp3d>
        </p:spPr>
      </p:pic>
      <p:pic>
        <p:nvPicPr>
          <p:cNvPr id="7" name="Рисунок 6" descr="Pohladnica-zvierata-koala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215074" y="5143512"/>
            <a:ext cx="2571768" cy="1500198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relaxedInset"/>
          </a:sp3d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1214422"/>
            <a:ext cx="8229600" cy="5286412"/>
          </a:xfrm>
        </p:spPr>
        <p:txBody>
          <a:bodyPr>
            <a:normAutofit/>
          </a:bodyPr>
          <a:lstStyle/>
          <a:p>
            <a:pPr lvl="0" algn="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этот город знаменит своей</a:t>
            </a:r>
          </a:p>
          <a:p>
            <a:pPr lvl="0" algn="ct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телебашней,</a:t>
            </a:r>
          </a:p>
          <a:p>
            <a:pPr lvl="0" algn="r"/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lvl="0" algn="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Куин Виктория билдинг </a:t>
            </a:r>
          </a:p>
          <a:p>
            <a:pPr lvl="0" algn="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является самым большим и </a:t>
            </a:r>
          </a:p>
          <a:p>
            <a:pPr lvl="0" algn="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дорогим магазином </a:t>
            </a:r>
          </a:p>
          <a:p>
            <a:pPr lvl="0" algn="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на всем побережье, </a:t>
            </a:r>
          </a:p>
          <a:p>
            <a:pPr lvl="0"/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 2000году здесь проходила летняя олимпиада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54032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pic>
        <p:nvPicPr>
          <p:cNvPr id="4" name="Рисунок 3" descr="телебашня сиднея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71472" y="285728"/>
            <a:ext cx="2714644" cy="1857378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52400" h="50800" prst="softRound"/>
          </a:sp3d>
        </p:spPr>
      </p:pic>
      <p:pic>
        <p:nvPicPr>
          <p:cNvPr id="5" name="Рисунок 4" descr="queen-victoria-building-sydney00230066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57158" y="2357430"/>
            <a:ext cx="3500462" cy="1785950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6" name="Рисунок 5" descr="виктория билдинг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143108" y="3857628"/>
            <a:ext cx="2786082" cy="1500198"/>
          </a:xfrm>
          <a:prstGeom prst="rect">
            <a:avLst/>
          </a:prstGeom>
          <a:effectLst>
            <a:softEdge rad="317500"/>
          </a:effectLst>
          <a:scene3d>
            <a:camera prst="orthographicFront"/>
            <a:lightRig rig="threePt" dir="t"/>
          </a:scene3d>
          <a:sp3d>
            <a:bevelT prst="relaxedInset"/>
          </a:sp3d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5214950"/>
            <a:ext cx="7481776" cy="11905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429264"/>
            <a:ext cx="3974592" cy="840238"/>
          </a:xfrm>
        </p:spPr>
        <p:txBody>
          <a:bodyPr/>
          <a:lstStyle/>
          <a:p>
            <a:pPr algn="ctr"/>
            <a:r>
              <a:rPr lang="ru-RU" sz="4000" b="1" cap="all" dirty="0" smtClean="0">
                <a:ln/>
                <a:solidFill>
                  <a:schemeClr val="bg2">
                    <a:lumMod val="25000"/>
                  </a:schemeClr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Сидней</a:t>
            </a:r>
          </a:p>
          <a:p>
            <a:endParaRPr lang="ru-RU" dirty="0"/>
          </a:p>
        </p:txBody>
      </p:sp>
      <p:pic>
        <p:nvPicPr>
          <p:cNvPr id="5" name="Содержимое 4" descr="сидней1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571472" y="285728"/>
            <a:ext cx="8001056" cy="4929222"/>
          </a:xfrm>
          <a:scene3d>
            <a:camera prst="orthographicFront"/>
            <a:lightRig rig="threePt" dir="t"/>
          </a:scene3d>
          <a:sp3d>
            <a:bevelT w="139700" h="139700" prst="divot"/>
          </a:sp3d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штраус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643702" y="4143380"/>
            <a:ext cx="1976430" cy="1500183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</p:pic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1214422"/>
            <a:ext cx="8329642" cy="5429288"/>
          </a:xfrm>
        </p:spPr>
        <p:txBody>
          <a:bodyPr>
            <a:normAutofit lnSpcReduction="10000"/>
          </a:bodyPr>
          <a:lstStyle/>
          <a:p>
            <a:r>
              <a:rPr lang="ru-RU" dirty="0" smtClean="0"/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этот австрийский город называют 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« мировой столицей музыки»,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здесь обрели свою славу: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                Гайдн, </a:t>
            </a:r>
          </a:p>
          <a:p>
            <a:pPr algn="ctr"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Моцарт, </a:t>
            </a:r>
          </a:p>
          <a:p>
            <a:pPr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                                  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    Шуберт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</a:t>
            </a:r>
          </a:p>
          <a:p>
            <a:pPr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этому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городу посвятил свой вальс Штраус,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cap="all" dirty="0" smtClean="0">
                <a:ln w="0"/>
                <a:solidFill>
                  <a:schemeClr val="tx1"/>
                </a:solidFill>
                <a:effectLst>
                  <a:reflection blurRad="12700" stA="50000" endPos="50000" dist="5000" dir="5400000" sy="-100000" rotWithShape="0"/>
                </a:effectLst>
              </a:rPr>
              <a:t>Назовите город …</a:t>
            </a:r>
            <a:endParaRPr lang="ru-RU" dirty="0"/>
          </a:p>
        </p:txBody>
      </p:sp>
      <p:pic>
        <p:nvPicPr>
          <p:cNvPr id="4" name="Рисунок 3" descr="моцарт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357422" y="3429000"/>
            <a:ext cx="1500198" cy="1428760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39700" prst="cross"/>
          </a:sp3d>
        </p:spPr>
      </p:pic>
      <p:pic>
        <p:nvPicPr>
          <p:cNvPr id="5" name="Рисунок 4" descr="гайдн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85786" y="3071810"/>
            <a:ext cx="1571636" cy="1261872"/>
          </a:xfrm>
          <a:prstGeom prst="rect">
            <a:avLst/>
          </a:prstGeom>
          <a:effectLst>
            <a:softEdge rad="127000"/>
          </a:effectLst>
          <a:scene3d>
            <a:camera prst="orthographicFront"/>
            <a:lightRig rig="threePt" dir="t"/>
          </a:scene3d>
          <a:sp3d>
            <a:bevelT w="114300" prst="hardEdge"/>
          </a:sp3d>
        </p:spPr>
      </p:pic>
      <p:pic>
        <p:nvPicPr>
          <p:cNvPr id="6" name="Рисунок 5" descr="шуберт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357554" y="4429132"/>
            <a:ext cx="1785950" cy="1428760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52400" h="50800" prst="softRound"/>
          </a:sp3d>
        </p:spPr>
      </p:pic>
      <p:pic>
        <p:nvPicPr>
          <p:cNvPr id="8" name="Рисунок 7" descr="а24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215074" y="2071678"/>
            <a:ext cx="2214578" cy="2071702"/>
          </a:xfrm>
          <a:prstGeom prst="rect">
            <a:avLst/>
          </a:prstGeom>
          <a:effectLst>
            <a:softEdge rad="317500"/>
          </a:effec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928670"/>
            <a:ext cx="8229600" cy="5715040"/>
          </a:xfrm>
        </p:spPr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здесь находится самый 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красивый храм в 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стиле барокко – Карлскирхе,</a:t>
            </a:r>
          </a:p>
          <a:p>
            <a:pPr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императорский дворец </a:t>
            </a:r>
          </a:p>
          <a:p>
            <a:pPr algn="ct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                  дома Габсбургов – </a:t>
            </a:r>
          </a:p>
          <a:p>
            <a:pPr algn="ct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    Хофбург, </a:t>
            </a: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дворец</a:t>
            </a:r>
            <a:r>
              <a:rPr lang="de-DE" dirty="0" smtClean="0">
                <a:latin typeface="Times New Roman" pitchFamily="18" charset="0"/>
                <a:cs typeface="Times New Roman" pitchFamily="18" charset="0"/>
              </a:rPr>
              <a:t> Шёнбрунн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82594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pic>
        <p:nvPicPr>
          <p:cNvPr id="4" name="Рисунок 3" descr="карлскирхе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072198" y="357166"/>
            <a:ext cx="2500330" cy="2071702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</p:pic>
      <p:pic>
        <p:nvPicPr>
          <p:cNvPr id="5" name="Рисунок 4" descr="хофбург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42910" y="2571744"/>
            <a:ext cx="3429024" cy="2643206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</p:pic>
      <p:pic>
        <p:nvPicPr>
          <p:cNvPr id="6" name="Рисунок 5" descr="шенбрун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500562" y="4357694"/>
            <a:ext cx="4071946" cy="2252689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1000108"/>
            <a:ext cx="8229600" cy="5857892"/>
          </a:xfrm>
        </p:spPr>
        <p:txBody>
          <a:bodyPr/>
          <a:lstStyle/>
          <a:p>
            <a:pPr lvl="0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здесь так приятно выпить чашечку венского кофе </a:t>
            </a:r>
          </a:p>
          <a:p>
            <a:pPr lvl="0"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lvl="0"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lvl="0" algn="r"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lvl="0" algn="r"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lvl="0" algn="r"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lvl="0" algn="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со знаменитым пирогом</a:t>
            </a:r>
          </a:p>
          <a:p>
            <a:pPr lvl="0" algn="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«Захер»</a:t>
            </a: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11156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pic>
        <p:nvPicPr>
          <p:cNvPr id="4" name="Рисунок 3" descr="венский кофе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786182" y="1500174"/>
            <a:ext cx="4325942" cy="2184398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5" name="Рисунок 4" descr="торт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500562" y="4714884"/>
            <a:ext cx="3929090" cy="2000264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6" name="Рисунок 5" descr="захер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85786" y="3214686"/>
            <a:ext cx="3443286" cy="2581276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7" name="Рисунок 6" descr="захер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000364" y="5072074"/>
            <a:ext cx="1428750" cy="1295400"/>
          </a:xfrm>
          <a:prstGeom prst="rect">
            <a:avLst/>
          </a:prstGeom>
          <a:effectLst>
            <a:softEdge rad="127000"/>
          </a:effec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5286388"/>
            <a:ext cx="7481776" cy="47612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500702"/>
            <a:ext cx="3974592" cy="768800"/>
          </a:xfrm>
        </p:spPr>
        <p:txBody>
          <a:bodyPr/>
          <a:lstStyle/>
          <a:p>
            <a:pPr algn="ctr"/>
            <a:r>
              <a:rPr lang="ru-RU" sz="4000" b="1" cap="all" dirty="0" smtClean="0">
                <a:ln/>
                <a:solidFill>
                  <a:schemeClr val="bg2">
                    <a:lumMod val="25000"/>
                  </a:schemeClr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вена</a:t>
            </a:r>
          </a:p>
          <a:p>
            <a:pPr algn="ctr"/>
            <a:endParaRPr lang="ru-RU" sz="3600" dirty="0"/>
          </a:p>
        </p:txBody>
      </p:sp>
      <p:pic>
        <p:nvPicPr>
          <p:cNvPr id="5" name="Содержимое 4" descr="вена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357158" y="274638"/>
            <a:ext cx="8429683" cy="5083188"/>
          </a:xfrm>
          <a:scene3d>
            <a:camera prst="orthographicFront"/>
            <a:lightRig rig="threePt" dir="t"/>
          </a:scene3d>
          <a:sp3d>
            <a:bevelT w="152400" h="50800" prst="softRound"/>
          </a:sp3d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1214422"/>
            <a:ext cx="8229600" cy="4792869"/>
          </a:xfrm>
        </p:spPr>
        <p:txBody>
          <a:bodyPr/>
          <a:lstStyle/>
          <a:p>
            <a:pPr lvl="0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здесь есть музей гигиены, </a:t>
            </a:r>
          </a:p>
          <a:p>
            <a:pPr>
              <a:buNone/>
            </a:pP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2547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Рисунок 3" descr="музей гигиены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71472" y="2000240"/>
            <a:ext cx="4223412" cy="3643338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relaxedInset"/>
          </a:sp3d>
        </p:spPr>
      </p:pic>
      <p:pic>
        <p:nvPicPr>
          <p:cNvPr id="5" name="Рисунок 4" descr="музей гигиены1.bmp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500562" y="3214662"/>
            <a:ext cx="4214842" cy="3429048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52400" h="50800" prst="softRound"/>
          </a:sp3d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142844" y="1357298"/>
            <a:ext cx="8543956" cy="5286412"/>
          </a:xfrm>
        </p:spPr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этот американский город носит имя своего основателя,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среди его достопримечательностей мемориалы: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Линкольну,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Джеферсону,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Рузвельту, </a:t>
            </a:r>
          </a:p>
          <a:p>
            <a:pPr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Первой и Второй 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Мировой войне,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Вьетнамской войне,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cap="all" dirty="0" smtClean="0">
                <a:ln w="0"/>
                <a:solidFill>
                  <a:schemeClr val="tx1"/>
                </a:solidFill>
                <a:effectLst>
                  <a:reflection blurRad="12700" stA="50000" endPos="50000" dist="5000" dir="5400000" sy="-100000" rotWithShape="0"/>
                </a:effectLst>
              </a:rPr>
              <a:t>Назовите город …</a:t>
            </a:r>
            <a:endParaRPr lang="ru-RU" dirty="0"/>
          </a:p>
        </p:txBody>
      </p:sp>
      <p:pic>
        <p:nvPicPr>
          <p:cNvPr id="6" name="Рисунок 5" descr="washington_roosvelt_memorial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357950" y="3571876"/>
            <a:ext cx="2286016" cy="1928826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relaxedInset"/>
          </a:sp3d>
        </p:spPr>
      </p:pic>
      <p:pic>
        <p:nvPicPr>
          <p:cNvPr id="5" name="Рисунок 4" descr="мем джеферсону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214942" y="3071810"/>
            <a:ext cx="2195516" cy="2071702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</p:pic>
      <p:pic>
        <p:nvPicPr>
          <p:cNvPr id="4" name="Рисунок 3" descr="5191753-statue-of-abraham-lincoln-in-the-lincoln-memorial-washington-dc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428992" y="2714620"/>
            <a:ext cx="2214578" cy="1714512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</p:pic>
      <p:pic>
        <p:nvPicPr>
          <p:cNvPr id="7" name="Рисунок 6" descr="мем вьетнаму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643670" y="5158752"/>
            <a:ext cx="2500330" cy="1699248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9" name="Рисунок 8" descr="2245708-world-war-ii-memorial-in-washington-d-c--usa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357686" y="4643446"/>
            <a:ext cx="2500330" cy="1981200"/>
          </a:xfrm>
          <a:prstGeom prst="rect">
            <a:avLst/>
          </a:prstGeom>
          <a:effectLst>
            <a:softEdge rad="127000"/>
          </a:effec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928670"/>
            <a:ext cx="8229600" cy="5572164"/>
          </a:xfrm>
        </p:spPr>
        <p:txBody>
          <a:bodyPr>
            <a:norm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здесь также находятся: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Национальная галерея Искусств,</a:t>
            </a:r>
          </a:p>
          <a:p>
            <a:pPr algn="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Национальный музей </a:t>
            </a:r>
          </a:p>
          <a:p>
            <a:pPr algn="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американских индейцев, </a:t>
            </a: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Национальный музей 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Естественной Истории, </a:t>
            </a:r>
          </a:p>
          <a:p>
            <a:pPr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где находятся знаменитый </a:t>
            </a:r>
          </a:p>
          <a:p>
            <a:pPr algn="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бриллиант «Хоуп» и 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редкий сапфир «Звезда Азии»,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68280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pic>
        <p:nvPicPr>
          <p:cNvPr id="4" name="Рисунок 3" descr="Wheelright%20Museum%20of%20the%20American%20Indian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00100" y="1857364"/>
            <a:ext cx="3071834" cy="1428760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5" name="Рисунок 4" descr="ест истории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643570" y="3000372"/>
            <a:ext cx="3143272" cy="1500198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</p:pic>
      <p:pic>
        <p:nvPicPr>
          <p:cNvPr id="8" name="Рисунок 7" descr="галерея В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929454" y="142852"/>
            <a:ext cx="2071702" cy="1666880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</p:pic>
      <p:pic>
        <p:nvPicPr>
          <p:cNvPr id="9" name="Рисунок 8" descr="47Y27KCAX47G8OCAUZ9214CAR82G9ICAUPKB1HCASRINS2CALNC5SPCAQYNWCZCAOE9T4JCAWR12Z4CAWDBWHNCA87FPO5CA7PC7L3CAUUGSAQCA3FTLXYCA9IWWIPCAM94MJ7CABRL3VUCA26G52K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214414" y="4143380"/>
            <a:ext cx="2000264" cy="1428760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10" name="Рисунок 9" descr="2009-04-19---4690---Washington-DC---Natural-History-Museum---Logan-Sapphire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 rot="16200000">
            <a:off x="6953270" y="4905382"/>
            <a:ext cx="1238252" cy="2428892"/>
          </a:xfrm>
          <a:prstGeom prst="rect">
            <a:avLst/>
          </a:prstGeom>
          <a:effectLst>
            <a:softEdge rad="127000"/>
          </a:effec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857232"/>
            <a:ext cx="8229600" cy="5150059"/>
          </a:xfrm>
        </p:spPr>
        <p:txBody>
          <a:bodyPr/>
          <a:lstStyle/>
          <a:p>
            <a:pPr lvl="0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но визитной карточкой этого города являются:</a:t>
            </a:r>
          </a:p>
          <a:p>
            <a:pPr lvl="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/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Белый дом и </a:t>
            </a:r>
          </a:p>
          <a:p>
            <a:pPr lvl="0"/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lvl="0" algn="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Капитолий</a:t>
            </a: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96842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pic>
        <p:nvPicPr>
          <p:cNvPr id="4" name="Рисунок 3" descr="капитолий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571604" y="3857628"/>
            <a:ext cx="4500594" cy="2786082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5" name="Рисунок 4" descr="белый дом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286248" y="1357298"/>
            <a:ext cx="3929070" cy="2428877"/>
          </a:xfrm>
          <a:prstGeom prst="rect">
            <a:avLst/>
          </a:prstGeom>
          <a:effectLst>
            <a:softEdge rad="127000"/>
          </a:effec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572140"/>
            <a:ext cx="3974592" cy="928694"/>
          </a:xfrm>
        </p:spPr>
        <p:txBody>
          <a:bodyPr/>
          <a:lstStyle/>
          <a:p>
            <a:pPr algn="ctr"/>
            <a:r>
              <a:rPr lang="ru-RU" sz="3600" b="1" cap="all" dirty="0" smtClean="0">
                <a:ln/>
                <a:solidFill>
                  <a:schemeClr val="bg2">
                    <a:lumMod val="25000"/>
                  </a:schemeClr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Вашингтон</a:t>
            </a:r>
          </a:p>
          <a:p>
            <a:endParaRPr lang="ru-RU" dirty="0"/>
          </a:p>
        </p:txBody>
      </p:sp>
      <p:pic>
        <p:nvPicPr>
          <p:cNvPr id="5" name="Содержимое 4" descr="вашингтон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571472" y="357166"/>
            <a:ext cx="8072494" cy="5072098"/>
          </a:xfrm>
          <a:scene3d>
            <a:camera prst="orthographicFront"/>
            <a:lightRig rig="threePt" dir="t"/>
          </a:scene3d>
          <a:sp3d>
            <a:bevelT prst="convex"/>
          </a:sp3d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этот город Германии был раньше римской колонией,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именно в нем находится 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кафедральный собор в 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готическом стиле, 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который строился 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шесть веков,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cap="all" dirty="0" smtClean="0">
                <a:ln w="0"/>
                <a:solidFill>
                  <a:schemeClr val="tx1"/>
                </a:solidFill>
                <a:effectLst>
                  <a:reflection blurRad="12700" stA="50000" endPos="50000" dist="5000" dir="5400000" sy="-100000" rotWithShape="0"/>
                </a:effectLst>
              </a:rPr>
              <a:t>Назовите город …</a:t>
            </a:r>
            <a:endParaRPr lang="ru-RU" dirty="0"/>
          </a:p>
        </p:txBody>
      </p:sp>
      <p:pic>
        <p:nvPicPr>
          <p:cNvPr id="4" name="Рисунок 3" descr="кельн собор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857620" y="3214686"/>
            <a:ext cx="4845417" cy="3500438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6" name="Рисунок 5" descr="витраж кельнского собора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500694" y="2000240"/>
            <a:ext cx="3000396" cy="2428892"/>
          </a:xfrm>
          <a:prstGeom prst="rect">
            <a:avLst/>
          </a:prstGeom>
          <a:effectLst>
            <a:softEdge rad="127000"/>
          </a:effec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857232"/>
            <a:ext cx="8229600" cy="5150059"/>
          </a:xfrm>
        </p:spPr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он славится своим шоколадом и</a:t>
            </a: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знаменит тем, </a:t>
            </a:r>
          </a:p>
          <a:p>
            <a:pPr algn="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что здесь появился </a:t>
            </a:r>
          </a:p>
          <a:p>
            <a:pPr algn="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первый одеколон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96842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pic>
        <p:nvPicPr>
          <p:cNvPr id="4" name="Рисунок 3" descr="4de0b6b16ef2c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929058" y="1571612"/>
            <a:ext cx="2857520" cy="1857388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6" name="Рисунок 5" descr="кельн шоколад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14348" y="1428736"/>
            <a:ext cx="3000396" cy="2047876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7" name="Рисунок 6" descr="3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57224" y="3857628"/>
            <a:ext cx="3429024" cy="2357454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8" name="Рисунок 7" descr="stock-photo-chocolate-truffles-54938968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929454" y="214290"/>
            <a:ext cx="1785950" cy="2857520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9" name="Рисунок 8" descr="8Z03Y6CA5AZ423CAF9RV0KCA01TM2ACAP34LKDCAIS4ABNCACQYRCACAG1U1RZCACR0TJKCANDZUM8CAR10B6VCASCWQMICANBQOVSCAHGQK4UCA0WENKKCAQM93BGCAH7W8OSCAP6YV9BCAP3GXFJ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858016" y="5072074"/>
            <a:ext cx="1928826" cy="1571636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10" name="Рисунок 9" descr="0a108f7191c8f5023a4cdb988bba11c1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4143372" y="5143512"/>
            <a:ext cx="2590797" cy="1323971"/>
          </a:xfrm>
          <a:prstGeom prst="rect">
            <a:avLst/>
          </a:prstGeom>
          <a:effectLst>
            <a:softEdge rad="127000"/>
          </a:effec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Текст 5"/>
          <p:cNvSpPr>
            <a:spLocks noGrp="1"/>
          </p:cNvSpPr>
          <p:nvPr>
            <p:ph type="body" idx="2"/>
          </p:nvPr>
        </p:nvSpPr>
        <p:spPr>
          <a:xfrm>
            <a:off x="4419600" y="5572140"/>
            <a:ext cx="3974592" cy="697362"/>
          </a:xfrm>
        </p:spPr>
        <p:txBody>
          <a:bodyPr>
            <a:normAutofit lnSpcReduction="10000"/>
          </a:bodyPr>
          <a:lstStyle/>
          <a:p>
            <a:pPr algn="ctr"/>
            <a:r>
              <a:rPr lang="ru-RU" sz="4000" b="1" cap="all" dirty="0" smtClean="0">
                <a:ln/>
                <a:solidFill>
                  <a:schemeClr val="bg2">
                    <a:lumMod val="25000"/>
                  </a:schemeClr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Кёльн</a:t>
            </a:r>
          </a:p>
          <a:p>
            <a:endParaRPr lang="ru-RU" dirty="0"/>
          </a:p>
        </p:txBody>
      </p:sp>
      <p:pic>
        <p:nvPicPr>
          <p:cNvPr id="8" name="Содержимое 7" descr="г5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642910" y="214290"/>
            <a:ext cx="8072494" cy="5214974"/>
          </a:xfrm>
          <a:scene3d>
            <a:camera prst="orthographicFront"/>
            <a:lightRig rig="threePt" dir="t"/>
          </a:scene3d>
          <a:sp3d>
            <a:bevelT prst="convex"/>
          </a:sp3d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этот город расположен на берегу Темзы,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он является морскими воротами Англии,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его название переводится как 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«зелёная деревушка»,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cap="all" dirty="0" smtClean="0">
                <a:ln w="0"/>
                <a:solidFill>
                  <a:schemeClr val="tx1"/>
                </a:solidFill>
                <a:effectLst>
                  <a:reflection blurRad="12700" stA="50000" endPos="50000" dist="5000" dir="5400000" sy="-100000" rotWithShape="0"/>
                </a:effectLst>
              </a:rPr>
              <a:t>Назовите город …</a:t>
            </a:r>
            <a:endParaRPr lang="ru-RU" dirty="0"/>
          </a:p>
        </p:txBody>
      </p:sp>
      <p:pic>
        <p:nvPicPr>
          <p:cNvPr id="4" name="Рисунок 3" descr="гринвич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071802" y="3214686"/>
            <a:ext cx="5802322" cy="3333750"/>
          </a:xfrm>
          <a:prstGeom prst="rect">
            <a:avLst/>
          </a:prstGeom>
          <a:effectLst>
            <a:softEdge rad="127000"/>
          </a:effec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928670"/>
            <a:ext cx="8229600" cy="5078621"/>
          </a:xfrm>
        </p:spPr>
        <p:txBody>
          <a:bodyPr/>
          <a:lstStyle/>
          <a:p>
            <a:pPr algn="ctr">
              <a:buNone/>
            </a:pPr>
            <a:r>
              <a:rPr lang="ru-RU" dirty="0" smtClean="0"/>
              <a:t>                          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здесь находятся:</a:t>
            </a:r>
          </a:p>
          <a:p>
            <a:pPr algn="ctr"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палата мер и весов, </a:t>
            </a:r>
          </a:p>
          <a:p>
            <a:pPr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нулевой меридиан, отделяющий восточное полушарие от западного ,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82594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pic>
        <p:nvPicPr>
          <p:cNvPr id="4" name="Рисунок 3" descr="palata-mer-i-vesov-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42910" y="285728"/>
            <a:ext cx="4143404" cy="2857520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5" name="Рисунок 4" descr="0меридиан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714744" y="4286256"/>
            <a:ext cx="5080000" cy="2357454"/>
          </a:xfrm>
          <a:prstGeom prst="rect">
            <a:avLst/>
          </a:prstGeom>
          <a:effectLst>
            <a:softEdge rad="127000"/>
          </a:effec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1142984"/>
            <a:ext cx="8229600" cy="4864307"/>
          </a:xfrm>
        </p:spPr>
        <p:txBody>
          <a:bodyPr/>
          <a:lstStyle/>
          <a:p>
            <a:pPr lvl="0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королевская обсерватория и </a:t>
            </a:r>
          </a:p>
          <a:p>
            <a:pPr lvl="0"/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самая старая морская школа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82594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pic>
        <p:nvPicPr>
          <p:cNvPr id="4" name="Рисунок 3" descr="гринвич морская школа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072066" y="2500306"/>
            <a:ext cx="3571900" cy="4143404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5" name="Рисунок 4" descr="грин обсерватория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215074" y="285728"/>
            <a:ext cx="2500330" cy="1857388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6" name="Рисунок 5" descr="грин морская школа.bmp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571604" y="2714620"/>
            <a:ext cx="3357586" cy="3500462"/>
          </a:xfrm>
          <a:prstGeom prst="rect">
            <a:avLst/>
          </a:prstGeom>
          <a:effectLst>
            <a:softEdge rad="127000"/>
          </a:effec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1214422"/>
            <a:ext cx="8229600" cy="4792869"/>
          </a:xfrm>
        </p:spPr>
        <p:txBody>
          <a:bodyPr/>
          <a:lstStyle/>
          <a:p>
            <a:pPr lvl="0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но прежде всего он знаменит </a:t>
            </a:r>
          </a:p>
          <a:p>
            <a:pPr lvl="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своей художественной галереей </a:t>
            </a:r>
          </a:p>
          <a:p>
            <a:pPr lvl="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 картиной Рафаэля «Сикстинская мадонна»</a:t>
            </a: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6908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Рисунок 3" descr="галерея дрезден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42910" y="2714620"/>
            <a:ext cx="4286280" cy="3500462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01600" prst="riblet"/>
          </a:sp3d>
        </p:spPr>
      </p:pic>
      <p:pic>
        <p:nvPicPr>
          <p:cNvPr id="5" name="Рисунок 4" descr="мадонна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643438" y="3286124"/>
            <a:ext cx="4295943" cy="3357562"/>
          </a:xfrm>
          <a:prstGeom prst="rect">
            <a:avLst/>
          </a:prstGeom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643578"/>
            <a:ext cx="3974592" cy="928694"/>
          </a:xfrm>
        </p:spPr>
        <p:txBody>
          <a:bodyPr>
            <a:normAutofit/>
          </a:bodyPr>
          <a:lstStyle/>
          <a:p>
            <a:pPr algn="ctr"/>
            <a:r>
              <a:rPr lang="ru-RU" sz="3600" b="1" cap="all" dirty="0" smtClean="0">
                <a:ln/>
                <a:solidFill>
                  <a:schemeClr val="bg2">
                    <a:lumMod val="25000"/>
                  </a:schemeClr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Гринвич</a:t>
            </a:r>
          </a:p>
          <a:p>
            <a:endParaRPr lang="ru-RU" dirty="0"/>
          </a:p>
        </p:txBody>
      </p:sp>
      <p:pic>
        <p:nvPicPr>
          <p:cNvPr id="6" name="Рисунок 5" descr="85531275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00034" y="285728"/>
            <a:ext cx="8072494" cy="5357850"/>
          </a:xfrm>
          <a:prstGeom prst="rect">
            <a:avLst/>
          </a:prstGeom>
        </p:spPr>
      </p:pic>
      <p:sp>
        <p:nvSpPr>
          <p:cNvPr id="7" name="Содержимое 6"/>
          <p:cNvSpPr>
            <a:spLocks noGrp="1"/>
          </p:cNvSpPr>
          <p:nvPr>
            <p:ph sz="half" idx="1"/>
          </p:nvPr>
        </p:nvSpPr>
        <p:spPr>
          <a:xfrm>
            <a:off x="500034" y="274320"/>
            <a:ext cx="8072494" cy="5369258"/>
          </a:xfrm>
        </p:spPr>
        <p:txBody>
          <a:bodyPr/>
          <a:lstStyle/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этот канадский город находится в провинции Онтарио,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центром этого города является Парламентская площадь на Парламентском холме,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cap="all" dirty="0" smtClean="0">
                <a:ln w="0"/>
                <a:solidFill>
                  <a:schemeClr val="tx1"/>
                </a:solidFill>
                <a:effectLst>
                  <a:reflection blurRad="12700" stA="50000" endPos="50000" dist="5000" dir="5400000" sy="-100000" rotWithShape="0"/>
                </a:effectLst>
              </a:rPr>
              <a:t>Назовите город …</a:t>
            </a:r>
            <a:endParaRPr lang="ru-RU" dirty="0"/>
          </a:p>
        </p:txBody>
      </p:sp>
      <p:pic>
        <p:nvPicPr>
          <p:cNvPr id="5" name="Рисунок 4" descr="канб2amster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28662" y="3643314"/>
            <a:ext cx="5245100" cy="2479674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4" name="Рисунок 3" descr="ParliamentHill_Statues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214942" y="4090984"/>
            <a:ext cx="3500462" cy="2767016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6" name="Рисунок 5" descr="Canada_Parliament2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572264" y="2928934"/>
            <a:ext cx="1928826" cy="1290626"/>
          </a:xfrm>
          <a:prstGeom prst="rect">
            <a:avLst/>
          </a:prstGeom>
          <a:effectLst>
            <a:softEdge rad="127000"/>
          </a:effec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башня мира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214942" y="0"/>
            <a:ext cx="3929058" cy="5080000"/>
          </a:xfrm>
          <a:prstGeom prst="rect">
            <a:avLst/>
          </a:prstGeom>
          <a:effectLst>
            <a:softEdge rad="127000"/>
          </a:effectLst>
        </p:spPr>
      </p:pic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1142984"/>
            <a:ext cx="8229600" cy="5500726"/>
          </a:xfrm>
        </p:spPr>
        <p:txBody>
          <a:bodyPr/>
          <a:lstStyle/>
          <a:p>
            <a:pPr lvl="0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здесь находится известный </a:t>
            </a:r>
          </a:p>
          <a:p>
            <a:pPr lvl="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архитектурный комплекс </a:t>
            </a:r>
          </a:p>
          <a:p>
            <a:pPr lvl="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 готическом стиле, </a:t>
            </a:r>
          </a:p>
          <a:p>
            <a:pPr lvl="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над которым </a:t>
            </a:r>
          </a:p>
          <a:p>
            <a:pPr lvl="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возвышается </a:t>
            </a:r>
          </a:p>
          <a:p>
            <a:pPr lvl="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Башня Мира, </a:t>
            </a:r>
          </a:p>
          <a:p>
            <a:pPr lvl="0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телевизионная </a:t>
            </a:r>
          </a:p>
          <a:p>
            <a:pPr lvl="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башня,</a:t>
            </a:r>
          </a:p>
          <a:p>
            <a:pPr>
              <a:buNone/>
            </a:pP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54032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pic>
        <p:nvPicPr>
          <p:cNvPr id="4" name="Рисунок 3" descr="бажня мира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428992" y="2643182"/>
            <a:ext cx="2872800" cy="3571876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6" name="Рисунок 5" descr="оттава телебашня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928794" y="4643446"/>
            <a:ext cx="2190752" cy="1928826"/>
          </a:xfrm>
          <a:prstGeom prst="rect">
            <a:avLst/>
          </a:prstGeom>
          <a:effectLst>
            <a:softEdge rad="127000"/>
          </a:effec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500042"/>
            <a:ext cx="8229600" cy="5507249"/>
          </a:xfrm>
        </p:spPr>
        <p:txBody>
          <a:bodyPr/>
          <a:lstStyle/>
          <a:p>
            <a:pPr lvl="0" algn="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ежегодно здесь </a:t>
            </a:r>
          </a:p>
          <a:p>
            <a:pPr lvl="0" algn="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проходит фестиваль</a:t>
            </a:r>
          </a:p>
          <a:p>
            <a:pPr lvl="0" algn="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тюльпанов,</a:t>
            </a:r>
          </a:p>
          <a:p>
            <a:pPr lvl="0"/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lvl="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/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lvl="0"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а также здесь располагается </a:t>
            </a:r>
          </a:p>
          <a:p>
            <a:pPr lvl="0" algn="ct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парк «Гаттино»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11156"/>
          </a:xfrm>
        </p:spPr>
        <p:txBody>
          <a:bodyPr>
            <a:normAutofit fontScale="90000"/>
          </a:bodyPr>
          <a:lstStyle/>
          <a:p>
            <a:pPr algn="ctr"/>
            <a:endParaRPr lang="ru-RU" dirty="0"/>
          </a:p>
        </p:txBody>
      </p:sp>
      <p:pic>
        <p:nvPicPr>
          <p:cNvPr id="5" name="Рисунок 4" descr="Ottawa-Tulips-festival-426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500166" y="142852"/>
            <a:ext cx="3643306" cy="2071678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4" name="Рисунок 3" descr="Ottawa-Tulips-festival-424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428728" y="1714488"/>
            <a:ext cx="4643470" cy="2143140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6" name="Рисунок 5" descr="гаттино3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500826" y="3214686"/>
            <a:ext cx="2286016" cy="1571636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7" name="Рисунок 6" descr="гаттино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715008" y="4500570"/>
            <a:ext cx="2381250" cy="1781175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8" name="Рисунок 7" descr="гаттино1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928662" y="4786322"/>
            <a:ext cx="2524116" cy="1455754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9" name="Рисунок 8" descr="ottawa_gatineau_park8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3071802" y="5072074"/>
            <a:ext cx="2143125" cy="1543050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10" name="Рисунок 9" descr="гаттино2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4714876" y="5715016"/>
            <a:ext cx="2071702" cy="952120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11" name="Рисунок 10" descr="фестиваль тюльпанов.jp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142844" y="1428736"/>
            <a:ext cx="1500198" cy="2333623"/>
          </a:xfrm>
          <a:prstGeom prst="rect">
            <a:avLst/>
          </a:prstGeom>
          <a:effectLst>
            <a:softEdge rad="127000"/>
          </a:effec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5143512"/>
            <a:ext cx="7481776" cy="190488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500702"/>
            <a:ext cx="3974592" cy="768800"/>
          </a:xfrm>
        </p:spPr>
        <p:txBody>
          <a:bodyPr>
            <a:normAutofit/>
          </a:bodyPr>
          <a:lstStyle/>
          <a:p>
            <a:pPr algn="ctr"/>
            <a:r>
              <a:rPr lang="ru-RU" sz="4000" b="1" cap="all" dirty="0" smtClean="0">
                <a:ln/>
                <a:solidFill>
                  <a:schemeClr val="bg2">
                    <a:lumMod val="25000"/>
                  </a:schemeClr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Оттава</a:t>
            </a:r>
          </a:p>
        </p:txBody>
      </p:sp>
      <p:pic>
        <p:nvPicPr>
          <p:cNvPr id="5" name="Содержимое 4" descr="оттава1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642910" y="285728"/>
            <a:ext cx="7929617" cy="5214974"/>
          </a:xfrm>
          <a:scene3d>
            <a:camera prst="orthographicFront"/>
            <a:lightRig rig="threePt" dir="t"/>
          </a:scene3d>
          <a:sp3d>
            <a:bevelT prst="angle"/>
          </a:sp3d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символом этого города 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является медведь, </a:t>
            </a:r>
          </a:p>
          <a:p>
            <a:pPr algn="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раньше он был поделен </a:t>
            </a:r>
          </a:p>
          <a:p>
            <a:pPr algn="ct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       на две части и </a:t>
            </a:r>
          </a:p>
          <a:p>
            <a:pPr algn="ct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            по его середине </a:t>
            </a:r>
          </a:p>
          <a:p>
            <a:pPr algn="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проходила граница,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cap="all" dirty="0" smtClean="0">
                <a:ln w="0"/>
                <a:solidFill>
                  <a:schemeClr val="tx1"/>
                </a:solidFill>
                <a:effectLst>
                  <a:reflection blurRad="12700" stA="50000" endPos="50000" dist="5000" dir="5400000" sy="-100000" rotWithShape="0"/>
                </a:effectLst>
              </a:rPr>
              <a:t>Назовите город …</a:t>
            </a:r>
            <a:endParaRPr lang="ru-RU" dirty="0"/>
          </a:p>
        </p:txBody>
      </p:sp>
      <p:pic>
        <p:nvPicPr>
          <p:cNvPr id="4" name="Рисунок 3" descr="365px-Coat_of_arms_of_Berlin_svg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715140" y="142852"/>
            <a:ext cx="2286016" cy="2209796"/>
          </a:xfrm>
          <a:prstGeom prst="rect">
            <a:avLst/>
          </a:prstGeom>
          <a:effectLst>
            <a:softEdge rad="31750"/>
          </a:effectLst>
        </p:spPr>
      </p:pic>
      <p:pic>
        <p:nvPicPr>
          <p:cNvPr id="5" name="Рисунок 4" descr="DSC_390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57158" y="2500306"/>
            <a:ext cx="3571900" cy="1643074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</p:pic>
      <p:pic>
        <p:nvPicPr>
          <p:cNvPr id="6" name="Рисунок 5" descr="BerlinWall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285852" y="3857628"/>
            <a:ext cx="3371856" cy="1500198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7" name="Рисунок 6" descr="x_90b2fa5e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286116" y="4500570"/>
            <a:ext cx="5692788" cy="2114544"/>
          </a:xfrm>
          <a:prstGeom prst="rect">
            <a:avLst/>
          </a:prstGeom>
          <a:effectLst>
            <a:softEdge rad="127000"/>
          </a:effec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остров музеев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214546" y="4071942"/>
            <a:ext cx="2786050" cy="2000264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4" name="Рисунок 3" descr="jewishmuseum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500562" y="214290"/>
            <a:ext cx="4500594" cy="3584460"/>
          </a:xfrm>
          <a:prstGeom prst="rect">
            <a:avLst/>
          </a:prstGeom>
          <a:effectLst>
            <a:softEdge rad="127000"/>
          </a:effectLst>
        </p:spPr>
      </p:pic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857232"/>
            <a:ext cx="8229600" cy="5857916"/>
          </a:xfrm>
        </p:spPr>
        <p:txBody>
          <a:bodyPr>
            <a:norm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 этом городе много музеев: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единственный в мире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Еврейский Музей, </a:t>
            </a: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а пять музеев образуют </a:t>
            </a:r>
          </a:p>
          <a:p>
            <a:pPr algn="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целый комплекс, </a:t>
            </a:r>
          </a:p>
          <a:p>
            <a:pPr algn="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называемый </a:t>
            </a:r>
          </a:p>
          <a:p>
            <a:pPr algn="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«Островком музеев»-</a:t>
            </a:r>
            <a:r>
              <a:rPr lang="de-DE" dirty="0" smtClean="0">
                <a:latin typeface="Times New Roman" pitchFamily="18" charset="0"/>
                <a:cs typeface="Times New Roman" pitchFamily="18" charset="0"/>
              </a:rPr>
              <a:t>Museuminsel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39718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pic>
        <p:nvPicPr>
          <p:cNvPr id="5" name="Рисунок 4" descr="евр музей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928926" y="2357430"/>
            <a:ext cx="2143140" cy="1666876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6" name="Рисунок 5" descr="остров музев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14282" y="3143248"/>
            <a:ext cx="2649666" cy="2286016"/>
          </a:xfrm>
          <a:prstGeom prst="rect">
            <a:avLst/>
          </a:prstGeom>
          <a:effectLst>
            <a:softEdge rad="127000"/>
          </a:effec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александрплац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214942" y="4214818"/>
            <a:ext cx="3500462" cy="2214578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5" name="Рисунок 4" descr="unter_den_linden_0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28596" y="1714488"/>
            <a:ext cx="4786333" cy="2143140"/>
          </a:xfrm>
          <a:prstGeom prst="rect">
            <a:avLst/>
          </a:prstGeom>
          <a:effectLst>
            <a:softEdge rad="127000"/>
          </a:effectLst>
        </p:spPr>
      </p:pic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928670"/>
            <a:ext cx="8229600" cy="5643602"/>
          </a:xfrm>
        </p:spPr>
        <p:txBody>
          <a:bodyPr>
            <a:normAutofit/>
          </a:bodyPr>
          <a:lstStyle/>
          <a:p>
            <a:pPr algn="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он знаменит своей пешеходной улицей «Унтер-ден-Линден», </a:t>
            </a: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 центре этого города находится «Александерплац», 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названная так в честь 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русского императора 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Александра Первого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68280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643578"/>
            <a:ext cx="3974592" cy="625924"/>
          </a:xfrm>
        </p:spPr>
        <p:txBody>
          <a:bodyPr>
            <a:normAutofit fontScale="92500" lnSpcReduction="10000"/>
          </a:bodyPr>
          <a:lstStyle/>
          <a:p>
            <a:pPr algn="ctr"/>
            <a:r>
              <a:rPr lang="ru-RU" sz="4000" b="1" cap="all" dirty="0" smtClean="0">
                <a:ln/>
                <a:solidFill>
                  <a:schemeClr val="bg2">
                    <a:lumMod val="25000"/>
                  </a:schemeClr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берлин</a:t>
            </a:r>
          </a:p>
          <a:p>
            <a:endParaRPr lang="ru-RU" dirty="0"/>
          </a:p>
        </p:txBody>
      </p:sp>
      <p:pic>
        <p:nvPicPr>
          <p:cNvPr id="5" name="Содержимое 4" descr="berlin-city2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285720" y="285728"/>
            <a:ext cx="8572560" cy="5286412"/>
          </a:xfrm>
          <a:scene3d>
            <a:camera prst="orthographicFront"/>
            <a:lightRig rig="threePt" dir="t"/>
          </a:scene3d>
          <a:sp3d>
            <a:bevelT prst="angle"/>
          </a:sp3d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1357298"/>
            <a:ext cx="8472518" cy="5286412"/>
          </a:xfrm>
        </p:spPr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 этом канадском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городе проходили 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зимние олимпийские игры в 2010году, </a:t>
            </a:r>
          </a:p>
          <a:p>
            <a:pPr algn="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он знаменит своим </a:t>
            </a:r>
          </a:p>
          <a:p>
            <a:pPr algn="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парком Стэнли, где собрана </a:t>
            </a:r>
          </a:p>
          <a:p>
            <a:pPr algn="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самая большая коллекция </a:t>
            </a:r>
          </a:p>
          <a:p>
            <a:pPr algn="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индейских тотемов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cap="all" dirty="0" smtClean="0">
                <a:ln w="0"/>
                <a:solidFill>
                  <a:schemeClr val="tx1"/>
                </a:solidFill>
                <a:effectLst>
                  <a:reflection blurRad="12700" stA="50000" endPos="50000" dist="5000" dir="5400000" sy="-100000" rotWithShape="0"/>
                </a:effectLst>
              </a:rPr>
              <a:t>Назовите город …</a:t>
            </a:r>
            <a:endParaRPr lang="ru-RU" dirty="0"/>
          </a:p>
        </p:txBody>
      </p:sp>
      <p:pic>
        <p:nvPicPr>
          <p:cNvPr id="4" name="Рисунок 3" descr="ванк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357686" y="1214422"/>
            <a:ext cx="3929090" cy="1143008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7" name="Рисунок 6" descr="MER_Vancouver_Stanley_Park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85720" y="2786058"/>
            <a:ext cx="3500462" cy="3683564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8" name="Рисунок 7" descr="тотемы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857620" y="4714884"/>
            <a:ext cx="2357454" cy="1785950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9" name="Рисунок 8" descr="стенли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357950" y="4714884"/>
            <a:ext cx="2483878" cy="1857388"/>
          </a:xfrm>
          <a:prstGeom prst="rect">
            <a:avLst/>
          </a:prstGeom>
          <a:effectLst>
            <a:softEdge rad="127000"/>
          </a:effec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786454"/>
            <a:ext cx="3974592" cy="483048"/>
          </a:xfrm>
        </p:spPr>
        <p:txBody>
          <a:bodyPr>
            <a:no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2800" b="1" cap="all" dirty="0" smtClean="0">
                <a:ln/>
                <a:solidFill>
                  <a:schemeClr val="bg2">
                    <a:lumMod val="25000"/>
                  </a:schemeClr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Дрезден</a:t>
            </a:r>
            <a:endParaRPr lang="ru-RU" sz="2800" b="1" cap="all" dirty="0">
              <a:ln/>
              <a:solidFill>
                <a:schemeClr val="bg2">
                  <a:lumMod val="25000"/>
                </a:schemeClr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pic>
        <p:nvPicPr>
          <p:cNvPr id="5" name="Содержимое 4" descr="дрезден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571472" y="274638"/>
            <a:ext cx="8001056" cy="5297502"/>
          </a:xfrm>
          <a:scene3d>
            <a:camera prst="orthographicFront"/>
            <a:lightRig rig="threePt" dir="t"/>
          </a:scene3d>
          <a:sp3d>
            <a:bevelT w="152400" h="50800" prst="softRound"/>
          </a:sp3d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львиные ворота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28596" y="785794"/>
            <a:ext cx="1928826" cy="1714512"/>
          </a:xfrm>
          <a:prstGeom prst="rect">
            <a:avLst/>
          </a:prstGeom>
          <a:effectLst>
            <a:softEdge rad="127000"/>
          </a:effectLst>
        </p:spPr>
      </p:pic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214282" y="785794"/>
            <a:ext cx="8472518" cy="5929354"/>
          </a:xfrm>
        </p:spPr>
        <p:txBody>
          <a:bodyPr/>
          <a:lstStyle/>
          <a:p>
            <a:pPr algn="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здесь находятся известный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 algn="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мост «Львиные ворота», </a:t>
            </a: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каждый год канадцы 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съезжаются сюда 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на праздник света и </a:t>
            </a:r>
          </a:p>
          <a:p>
            <a:pPr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чемпионат 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фейерверков,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39718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pic>
        <p:nvPicPr>
          <p:cNvPr id="4" name="Рисунок 3" descr="льв ворота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071670" y="1714488"/>
            <a:ext cx="2514592" cy="1000132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</p:pic>
      <p:pic>
        <p:nvPicPr>
          <p:cNvPr id="6" name="Рисунок 5" descr="ps3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571996" y="4500570"/>
            <a:ext cx="4572004" cy="2184400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7" name="Рисунок 6" descr="в фейерверк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928926" y="3929066"/>
            <a:ext cx="2571740" cy="2095496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9" name="Рисунок 8" descr="пр света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643438" y="2285992"/>
            <a:ext cx="3609975" cy="2143140"/>
          </a:xfrm>
          <a:prstGeom prst="rect">
            <a:avLst/>
          </a:prstGeom>
          <a:effectLst>
            <a:softEdge rad="127000"/>
          </a:effec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1071546"/>
            <a:ext cx="8229600" cy="4935745"/>
          </a:xfrm>
        </p:spPr>
        <p:txBody>
          <a:bodyPr/>
          <a:lstStyle/>
          <a:p>
            <a:pPr lvl="0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но прежде всего он знаменит своей хоккейной командой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82594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pic>
        <p:nvPicPr>
          <p:cNvPr id="4" name="Рисунок 3" descr="ob_yavlen_sostav_sbornoy_rossii_na_chempionat_mira_po_hokkeyu_v_germanii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71472" y="2071678"/>
            <a:ext cx="5143536" cy="3857652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5" name="Рисунок 4" descr="ванкувер олимпиада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786446" y="4357694"/>
            <a:ext cx="3143240" cy="2253809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6" name="Рисунок 5" descr="ванкув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857884" y="1928802"/>
            <a:ext cx="2914653" cy="2071702"/>
          </a:xfrm>
          <a:prstGeom prst="rect">
            <a:avLst/>
          </a:prstGeom>
          <a:effectLst>
            <a:softEdge rad="127000"/>
          </a:effec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5214950"/>
            <a:ext cx="7481776" cy="11905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500702"/>
            <a:ext cx="3974592" cy="768800"/>
          </a:xfrm>
        </p:spPr>
        <p:txBody>
          <a:bodyPr>
            <a:noAutofit/>
          </a:bodyPr>
          <a:lstStyle/>
          <a:p>
            <a:pPr algn="ctr"/>
            <a:r>
              <a:rPr lang="ru-RU" sz="4000" b="1" cap="all" dirty="0" smtClean="0">
                <a:ln/>
                <a:solidFill>
                  <a:schemeClr val="bg2">
                    <a:lumMod val="25000"/>
                  </a:schemeClr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Ванкувер</a:t>
            </a:r>
          </a:p>
          <a:p>
            <a:endParaRPr lang="ru-RU" sz="4000" dirty="0"/>
          </a:p>
        </p:txBody>
      </p:sp>
      <p:pic>
        <p:nvPicPr>
          <p:cNvPr id="5" name="Содержимое 4" descr="ванкувер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357158" y="214290"/>
            <a:ext cx="8286808" cy="5286412"/>
          </a:xfrm>
          <a:scene3d>
            <a:camera prst="orthographicFront"/>
            <a:lightRig rig="threePt" dir="t"/>
          </a:scene3d>
          <a:sp3d>
            <a:bevelT w="114300" prst="hardEdge"/>
          </a:sp3d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этот город находится между рекой Лиффи и Ирландским морем,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он был основан викингами и его название переводится как «Черная вода»,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 этом городе была летняя резиденция английского вице короля Ирландии – Блэкрокк Хаус,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cap="all" dirty="0" smtClean="0">
                <a:ln w="0"/>
                <a:solidFill>
                  <a:schemeClr val="tx1"/>
                </a:solidFill>
                <a:effectLst>
                  <a:reflection blurRad="12700" stA="50000" endPos="50000" dist="5000" dir="5400000" sy="-100000" rotWithShape="0"/>
                </a:effectLst>
              </a:rPr>
              <a:t>Назовите город …</a:t>
            </a:r>
            <a:endParaRPr lang="ru-RU" dirty="0"/>
          </a:p>
        </p:txBody>
      </p:sp>
      <p:pic>
        <p:nvPicPr>
          <p:cNvPr id="4" name="Рисунок 3" descr="блекрок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643306" y="4214818"/>
            <a:ext cx="5143536" cy="2428892"/>
          </a:xfrm>
          <a:prstGeom prst="rect">
            <a:avLst/>
          </a:prstGeom>
          <a:effectLst>
            <a:softEdge rad="127000"/>
          </a:effec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1481328"/>
            <a:ext cx="8229600" cy="5162382"/>
          </a:xfrm>
        </p:spPr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здесь находится 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знаменитый собор 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Святого Патрика, </a:t>
            </a: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 1908году в городе </a:t>
            </a:r>
          </a:p>
          <a:p>
            <a:pPr algn="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появился музей </a:t>
            </a:r>
          </a:p>
          <a:p>
            <a:pPr algn="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геральдики,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 descr="sobor_svyatogo_patrika-8951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071934" y="142852"/>
            <a:ext cx="4857764" cy="3429009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5" name="Рисунок 4" descr="д музей геральдики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71472" y="3286124"/>
            <a:ext cx="3786214" cy="2419354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6" name="Рисунок 5" descr="normal_Arms_in_a_window_of_the_Dublin_Writer_s_Museum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929190" y="5214950"/>
            <a:ext cx="3000396" cy="1500198"/>
          </a:xfrm>
          <a:prstGeom prst="rect">
            <a:avLst/>
          </a:prstGeom>
          <a:effectLst>
            <a:softEdge rad="127000"/>
          </a:effec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928670"/>
            <a:ext cx="7758138" cy="5715040"/>
          </a:xfrm>
        </p:spPr>
        <p:txBody>
          <a:bodyPr/>
          <a:lstStyle/>
          <a:p>
            <a:pPr lvl="0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этот город знаменит тем, </a:t>
            </a:r>
          </a:p>
          <a:p>
            <a:pPr lvl="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что здесь жили такие писатели как:</a:t>
            </a:r>
          </a:p>
          <a:p>
            <a:pPr lvl="0"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Бернард Шоу, </a:t>
            </a:r>
          </a:p>
          <a:p>
            <a:pPr lvl="0" algn="r"/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lvl="0" algn="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Самюэль Беккет, </a:t>
            </a:r>
          </a:p>
          <a:p>
            <a:pPr lvl="0" algn="r"/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lvl="0" algn="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Оскар Уайльд и </a:t>
            </a:r>
          </a:p>
          <a:p>
            <a:pPr lvl="0" algn="r"/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lvl="0" algn="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Брем Стокер</a:t>
            </a: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39718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pic>
        <p:nvPicPr>
          <p:cNvPr id="6" name="Рисунок 5" descr="бшоу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71472" y="1928802"/>
            <a:ext cx="2143140" cy="1785950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</p:pic>
      <p:pic>
        <p:nvPicPr>
          <p:cNvPr id="8" name="Рисунок 7" descr="сбеккет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071670" y="2428868"/>
            <a:ext cx="2071702" cy="1500198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</p:pic>
      <p:pic>
        <p:nvPicPr>
          <p:cNvPr id="7" name="Рисунок 6" descr="оуальд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928926" y="3571876"/>
            <a:ext cx="2143140" cy="1785950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</p:pic>
      <p:pic>
        <p:nvPicPr>
          <p:cNvPr id="4" name="Рисунок 3" descr="bram_stoker_abraham_stoker_2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857620" y="4929198"/>
            <a:ext cx="2143140" cy="1714512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500702"/>
            <a:ext cx="3974592" cy="768800"/>
          </a:xfrm>
        </p:spPr>
        <p:txBody>
          <a:bodyPr>
            <a:normAutofit/>
          </a:bodyPr>
          <a:lstStyle/>
          <a:p>
            <a:pPr algn="ctr"/>
            <a:r>
              <a:rPr lang="ru-RU" sz="3600" b="1" cap="all" dirty="0" smtClean="0">
                <a:ln/>
                <a:solidFill>
                  <a:schemeClr val="bg2">
                    <a:lumMod val="25000"/>
                  </a:schemeClr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Дублин</a:t>
            </a:r>
          </a:p>
        </p:txBody>
      </p:sp>
      <p:pic>
        <p:nvPicPr>
          <p:cNvPr id="5" name="Содержимое 4" descr="дублин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428596" y="214290"/>
            <a:ext cx="8072494" cy="5143535"/>
          </a:xfrm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этот канадский город называют «Северным Гибралтаром»,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он находится на реке 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Святого Лаврентия,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его основателем был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Самюэль де Шамплен,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cap="all" dirty="0" smtClean="0">
                <a:ln w="0"/>
                <a:solidFill>
                  <a:schemeClr val="tx1"/>
                </a:solidFill>
                <a:effectLst>
                  <a:reflection blurRad="12700" stA="50000" endPos="50000" dist="5000" dir="5400000" sy="-100000" rotWithShape="0"/>
                </a:effectLst>
              </a:rPr>
              <a:t>Назовите город …</a:t>
            </a:r>
            <a:endParaRPr lang="ru-RU" dirty="0"/>
          </a:p>
        </p:txBody>
      </p:sp>
      <p:pic>
        <p:nvPicPr>
          <p:cNvPr id="4" name="Рисунок 3" descr="шамплен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286380" y="2500306"/>
            <a:ext cx="3357586" cy="41434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квеб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57224" y="4286256"/>
            <a:ext cx="4484694" cy="2000264"/>
          </a:xfrm>
          <a:prstGeom prst="rect">
            <a:avLst/>
          </a:prstGeom>
          <a:effectLst>
            <a:softEdge rad="127000"/>
          </a:effec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1000108"/>
            <a:ext cx="8229600" cy="571504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     это город музеев: </a:t>
            </a:r>
          </a:p>
          <a:p>
            <a:pPr algn="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Музей Французской Америки, </a:t>
            </a: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Музей Цивилизации, </a:t>
            </a: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музей пчел и мёда, </a:t>
            </a: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музей шоколада Эрико, </a:t>
            </a: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музей ликёров,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82594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pic>
        <p:nvPicPr>
          <p:cNvPr id="4" name="Рисунок 3" descr="к музей цивилизации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786314" y="2071678"/>
            <a:ext cx="3143251" cy="1285884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5" name="Рисунок 4" descr="bee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643042" y="2928934"/>
            <a:ext cx="2962278" cy="1285884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6" name="Рисунок 5" descr="музей фр америки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42844" y="285728"/>
            <a:ext cx="2786082" cy="2000264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7" name="Рисунок 6" descr="музей шоколада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214942" y="3786190"/>
            <a:ext cx="2246314" cy="1571636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8" name="Рисунок 7" descr="шок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429388" y="4929198"/>
            <a:ext cx="2286016" cy="1409700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9" name="Рисунок 8" descr="0f071f1de319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071538" y="4786322"/>
            <a:ext cx="1998210" cy="1065846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10" name="Рисунок 9" descr="2011-11-26_085238.pn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2857488" y="5643578"/>
            <a:ext cx="2195220" cy="1033221"/>
          </a:xfrm>
          <a:prstGeom prst="rect">
            <a:avLst/>
          </a:prstGeom>
          <a:effectLst>
            <a:softEdge rad="127000"/>
          </a:effec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1000108"/>
            <a:ext cx="8229600" cy="5572164"/>
          </a:xfrm>
        </p:spPr>
        <p:txBody>
          <a:bodyPr>
            <a:normAutofit/>
          </a:bodyPr>
          <a:lstStyle/>
          <a:p>
            <a:pPr lvl="0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этот город известен своими парками: парк бизонов, </a:t>
            </a:r>
          </a:p>
          <a:p>
            <a:pPr lvl="0"/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парк Шют-Монморанси, </a:t>
            </a:r>
          </a:p>
          <a:p>
            <a:pPr lvl="0"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lvl="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   где находится каскадный </a:t>
            </a:r>
          </a:p>
          <a:p>
            <a:pPr lvl="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           водопад Монморанси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54032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pic>
        <p:nvPicPr>
          <p:cNvPr id="4" name="Рисунок 3" descr="парк бизонов к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357422" y="1857364"/>
            <a:ext cx="3500462" cy="1857388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5" name="Рисунок 4" descr="парк шют монморанси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143504" y="3071810"/>
            <a:ext cx="3071834" cy="1585907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6" name="Рисунок 5" descr="0_561a3_3464cd15_XL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929322" y="4572008"/>
            <a:ext cx="2786082" cy="2143140"/>
          </a:xfrm>
          <a:prstGeom prst="rect">
            <a:avLst/>
          </a:prstGeom>
          <a:effectLst>
            <a:softEdge rad="127000"/>
          </a:effec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этот портовый город на реке Мёрси является выходом Англии в Ирландское море, </a:t>
            </a:r>
          </a:p>
          <a:p>
            <a:pPr lvl="0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 судоверфи этого города сошел печально знаменитый «Титаник»,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cap="all" dirty="0" smtClean="0">
                <a:ln w="0"/>
                <a:solidFill>
                  <a:schemeClr val="tx1"/>
                </a:solidFill>
                <a:effectLst>
                  <a:reflection blurRad="12700" stA="50000" endPos="50000" dist="5000" dir="5400000" sy="-100000" rotWithShape="0"/>
                </a:effectLst>
              </a:rPr>
              <a:t>Назовите город …</a:t>
            </a:r>
            <a:endParaRPr lang="ru-RU" dirty="0"/>
          </a:p>
        </p:txBody>
      </p:sp>
      <p:pic>
        <p:nvPicPr>
          <p:cNvPr id="5" name="Рисунок 4" descr="титаник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85852" y="3500438"/>
            <a:ext cx="3786214" cy="2286016"/>
          </a:xfrm>
          <a:prstGeom prst="rect">
            <a:avLst/>
          </a:prstGeom>
        </p:spPr>
      </p:pic>
      <p:pic>
        <p:nvPicPr>
          <p:cNvPr id="4" name="Рисунок 3" descr="титаник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572000" y="4572008"/>
            <a:ext cx="3714776" cy="2143140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Текст 5"/>
          <p:cNvSpPr>
            <a:spLocks noGrp="1"/>
          </p:cNvSpPr>
          <p:nvPr>
            <p:ph type="body" idx="2"/>
          </p:nvPr>
        </p:nvSpPr>
        <p:spPr>
          <a:xfrm>
            <a:off x="4419600" y="5500702"/>
            <a:ext cx="3974592" cy="768800"/>
          </a:xfrm>
        </p:spPr>
        <p:txBody>
          <a:bodyPr>
            <a:normAutofit/>
          </a:bodyPr>
          <a:lstStyle/>
          <a:p>
            <a:pPr algn="ctr"/>
            <a:r>
              <a:rPr lang="ru-RU" sz="4000" b="1" cap="all" dirty="0" smtClean="0">
                <a:ln/>
                <a:solidFill>
                  <a:schemeClr val="bg2">
                    <a:lumMod val="25000"/>
                  </a:schemeClr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Квебек</a:t>
            </a:r>
          </a:p>
          <a:p>
            <a:pPr algn="ctr"/>
            <a:endParaRPr lang="ru-RU" sz="4000" dirty="0"/>
          </a:p>
        </p:txBody>
      </p:sp>
      <p:pic>
        <p:nvPicPr>
          <p:cNvPr id="7" name="Содержимое 6" descr="квеб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428596" y="214290"/>
            <a:ext cx="8358246" cy="5143536"/>
          </a:xfrm>
          <a:scene3d>
            <a:camera prst="orthographicFront"/>
            <a:lightRig rig="threePt" dir="t"/>
          </a:scene3d>
          <a:sp3d>
            <a:bevelT prst="convex"/>
          </a:sp3d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1481328"/>
            <a:ext cx="8229600" cy="5162382"/>
          </a:xfrm>
        </p:spPr>
        <p:txBody>
          <a:bodyPr/>
          <a:lstStyle/>
          <a:p>
            <a:pPr algn="ct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этот город в Германии имеет много названий: </a:t>
            </a:r>
          </a:p>
          <a:p>
            <a:pPr algn="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«Афины на реке Изар», </a:t>
            </a: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«столица пива и барокко», </a:t>
            </a:r>
          </a:p>
          <a:p>
            <a:pPr algn="r"/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r"/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«колбасная метрополия»,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cap="all" dirty="0" smtClean="0">
                <a:ln w="0"/>
                <a:solidFill>
                  <a:schemeClr val="tx1"/>
                </a:solidFill>
                <a:effectLst>
                  <a:reflection blurRad="12700" stA="50000" endPos="50000" dist="5000" dir="5400000" sy="-100000" rotWithShape="0"/>
                </a:effectLst>
              </a:rPr>
              <a:t>Назовите город …</a:t>
            </a:r>
            <a:endParaRPr lang="ru-RU" dirty="0"/>
          </a:p>
        </p:txBody>
      </p:sp>
      <p:pic>
        <p:nvPicPr>
          <p:cNvPr id="4" name="Рисунок 3" descr="мюнхен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85786" y="2000240"/>
            <a:ext cx="2928958" cy="1571636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5" name="Рисунок 4" descr="мюнхен борок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000760" y="3000372"/>
            <a:ext cx="2143140" cy="2071702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6" name="Рисунок 5" descr="munich-starnbergersee-undosa-rest-food-4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928662" y="5143512"/>
            <a:ext cx="2563818" cy="1333500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7" name="Рисунок 6" descr="мюнхен пиво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643042" y="4214818"/>
            <a:ext cx="2500330" cy="1000132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8" name="Рисунок 7" descr="26d97e4971d58e7a641c74ac22f0b818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857620" y="5715016"/>
            <a:ext cx="1814516" cy="1004887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9" name="Рисунок 8" descr="DSC_0053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5857884" y="5715016"/>
            <a:ext cx="2438400" cy="823913"/>
          </a:xfrm>
          <a:prstGeom prst="rect">
            <a:avLst/>
          </a:prstGeom>
          <a:effectLst>
            <a:softEdge rad="127000"/>
          </a:effec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1142984"/>
            <a:ext cx="8229600" cy="4864307"/>
          </a:xfrm>
        </p:spPr>
        <p:txBody>
          <a:bodyPr/>
          <a:lstStyle/>
          <a:p>
            <a:pPr algn="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одна из его достопримечательностей – «Английский парк»,</a:t>
            </a: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здесь находится самый высокий собор «Фрауенкирхе»,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6908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Рисунок 3" descr="англ парк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14348" y="1714488"/>
            <a:ext cx="4071966" cy="1643074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5" name="Рисунок 4" descr="фрауенкирхе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929190" y="3857628"/>
            <a:ext cx="3643338" cy="2714644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6" name="Рисунок 5" descr="фраукирхе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00100" y="4357694"/>
            <a:ext cx="3857625" cy="2071682"/>
          </a:xfrm>
          <a:prstGeom prst="rect">
            <a:avLst/>
          </a:prstGeom>
          <a:effectLst>
            <a:softEdge rad="317500"/>
          </a:effec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928670"/>
            <a:ext cx="8229600" cy="5786478"/>
          </a:xfrm>
        </p:spPr>
        <p:txBody>
          <a:bodyPr>
            <a:norm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 1972году на олимпиаде в этом городе произошла трагедия - палестинские террористы захватили членов израильской команды и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расстреляли их,</a:t>
            </a: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r"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r"/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здесь находится самый </a:t>
            </a:r>
          </a:p>
          <a:p>
            <a:pPr algn="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дорогой в Европе</a:t>
            </a:r>
          </a:p>
          <a:p>
            <a:pPr algn="ct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                                  стадион </a:t>
            </a:r>
          </a:p>
          <a:p>
            <a:pPr algn="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«Альянц Арена»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82594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pic>
        <p:nvPicPr>
          <p:cNvPr id="4" name="Рисунок 3" descr="munich1972victimas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072066" y="2143116"/>
            <a:ext cx="3357586" cy="2357454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5" name="Рисунок 4" descr="стадион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85786" y="2857496"/>
            <a:ext cx="3357586" cy="2500330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6" name="Рисунок 5" descr="стадион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571736" y="5214950"/>
            <a:ext cx="2595564" cy="1285884"/>
          </a:xfrm>
          <a:prstGeom prst="rect">
            <a:avLst/>
          </a:prstGeom>
          <a:effectLst>
            <a:softEdge rad="127000"/>
          </a:effec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572140"/>
            <a:ext cx="3974592" cy="928694"/>
          </a:xfrm>
        </p:spPr>
        <p:txBody>
          <a:bodyPr>
            <a:normAutofit/>
          </a:bodyPr>
          <a:lstStyle/>
          <a:p>
            <a:pPr algn="ctr"/>
            <a:r>
              <a:rPr lang="ru-RU" sz="4000" b="1" cap="all" dirty="0" smtClean="0">
                <a:ln/>
                <a:solidFill>
                  <a:schemeClr val="bg2">
                    <a:lumMod val="25000"/>
                  </a:schemeClr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Мюнхен</a:t>
            </a:r>
          </a:p>
          <a:p>
            <a:endParaRPr lang="ru-RU" dirty="0"/>
          </a:p>
        </p:txBody>
      </p:sp>
      <p:pic>
        <p:nvPicPr>
          <p:cNvPr id="5" name="Содержимое 4" descr="мюнхен1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357158" y="214290"/>
            <a:ext cx="8429684" cy="5214973"/>
          </a:xfrm>
          <a:scene3d>
            <a:camera prst="orthographicFront"/>
            <a:lightRig rig="threePt" dir="t"/>
          </a:scene3d>
          <a:sp3d>
            <a:bevelT prst="convex"/>
          </a:sp3d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1481328"/>
            <a:ext cx="8229600" cy="5090944"/>
          </a:xfrm>
        </p:spPr>
        <p:txBody>
          <a:bodyPr/>
          <a:lstStyle/>
          <a:p>
            <a:pPr algn="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название этого шотландского города переводится как «крепость Эйдина»,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но основал его лидер 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шотландского 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сопротивления 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Роберт Брюс,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cap="all" dirty="0" smtClean="0">
                <a:ln w="0"/>
                <a:solidFill>
                  <a:schemeClr val="tx1"/>
                </a:solidFill>
                <a:effectLst>
                  <a:reflection blurRad="12700" stA="50000" endPos="50000" dist="5000" dir="5400000" sy="-100000" rotWithShape="0"/>
                </a:effectLst>
              </a:rPr>
              <a:t>Назовите город …</a:t>
            </a:r>
            <a:endParaRPr lang="ru-RU" dirty="0"/>
          </a:p>
        </p:txBody>
      </p:sp>
      <p:pic>
        <p:nvPicPr>
          <p:cNvPr id="4" name="Рисунок 3" descr="роберт брюс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000628" y="2786058"/>
            <a:ext cx="3571880" cy="3810000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</p:pic>
      <p:pic>
        <p:nvPicPr>
          <p:cNvPr id="7" name="Рисунок 6" descr="573001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57158" y="2428868"/>
            <a:ext cx="4357718" cy="1714512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785794"/>
            <a:ext cx="8229600" cy="5857916"/>
          </a:xfrm>
        </p:spPr>
        <p:txBody>
          <a:bodyPr>
            <a:normAutofit/>
          </a:bodyPr>
          <a:lstStyle/>
          <a:p>
            <a:pPr>
              <a:buNone/>
            </a:pPr>
            <a:endParaRPr lang="ru-RU" dirty="0" smtClean="0"/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 этом городе была резиденция шотландской королевы 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Марии Стюарт в замке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Кастл-Рокк,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главная улица </a:t>
            </a:r>
          </a:p>
          <a:p>
            <a:pPr algn="ct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                           этого города </a:t>
            </a:r>
          </a:p>
          <a:p>
            <a:pPr algn="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«Королевская миля»,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39718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pic>
        <p:nvPicPr>
          <p:cNvPr id="4" name="Рисунок 3" descr="эд замок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715140" y="142852"/>
            <a:ext cx="2300283" cy="1747836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7" name="Рисунок 6" descr="королевская миля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00034" y="3071810"/>
            <a:ext cx="3952886" cy="3090871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8" name="Рисунок 7" descr="э замок стюарт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357818" y="1714488"/>
            <a:ext cx="3254372" cy="2119308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5" name="Рисунок 4" descr="мария стюарт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143372" y="2857496"/>
            <a:ext cx="2071702" cy="228601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algn="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здесь проводится фестиваль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«Фриндж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» - праздник музыки и театра, </a:t>
            </a:r>
          </a:p>
          <a:p>
            <a:pPr lvl="0"/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 этом городе жили: </a:t>
            </a:r>
          </a:p>
          <a:p>
            <a:pPr lvl="0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Вальтер Скотт, </a:t>
            </a:r>
          </a:p>
          <a:p>
            <a:pPr lvl="0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Роберт Бернс и </a:t>
            </a:r>
          </a:p>
          <a:p>
            <a:pPr lvl="0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Роберт Стивенсон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 descr="1257175665_edinburg_aspect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57224" y="2000240"/>
            <a:ext cx="2786082" cy="1709740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6" name="Рисунок 5" descr="скотт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786578" y="2571744"/>
            <a:ext cx="2009091" cy="2214554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5" name="Рисунок 4" descr="бернс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857884" y="4143380"/>
            <a:ext cx="2357454" cy="2000264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7" name="Рисунок 6" descr="фридж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786182" y="2500306"/>
            <a:ext cx="2786062" cy="1181095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8" name="Рисунок 7" descr="стивенсон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286248" y="4572008"/>
            <a:ext cx="1817686" cy="2071678"/>
          </a:xfrm>
          <a:prstGeom prst="rect">
            <a:avLst/>
          </a:prstGeom>
          <a:effectLst>
            <a:softEdge rad="127000"/>
          </a:effec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572140"/>
            <a:ext cx="3974592" cy="1000132"/>
          </a:xfrm>
        </p:spPr>
        <p:txBody>
          <a:bodyPr>
            <a:normAutofit/>
          </a:bodyPr>
          <a:lstStyle/>
          <a:p>
            <a:pPr algn="ctr"/>
            <a:r>
              <a:rPr lang="ru-RU" sz="4000" b="1" cap="all" dirty="0" smtClean="0">
                <a:ln/>
                <a:solidFill>
                  <a:schemeClr val="bg2">
                    <a:lumMod val="25000"/>
                  </a:schemeClr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Эдинбург</a:t>
            </a:r>
          </a:p>
          <a:p>
            <a:endParaRPr lang="ru-RU" dirty="0"/>
          </a:p>
        </p:txBody>
      </p:sp>
      <p:pic>
        <p:nvPicPr>
          <p:cNvPr id="6" name="Рисунок 5" descr="эдинбург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00034" y="285728"/>
            <a:ext cx="8001056" cy="5143536"/>
          </a:xfrm>
          <a:prstGeom prst="rect">
            <a:avLst/>
          </a:prstGeom>
        </p:spPr>
      </p:pic>
      <p:sp>
        <p:nvSpPr>
          <p:cNvPr id="8" name="Содержимое 7"/>
          <p:cNvSpPr>
            <a:spLocks noGrp="1"/>
          </p:cNvSpPr>
          <p:nvPr>
            <p:ph sz="half" idx="1"/>
          </p:nvPr>
        </p:nvSpPr>
        <p:spPr>
          <a:xfrm>
            <a:off x="500034" y="214290"/>
            <a:ext cx="8143932" cy="5214974"/>
          </a:xfrm>
        </p:spPr>
        <p:txBody>
          <a:bodyPr/>
          <a:lstStyle/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этот швейцарский город находится по обе стороны реки Лиммат, </a:t>
            </a: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раньше это был 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римский 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таможенный пост, </a:t>
            </a:r>
            <a:endParaRPr lang="ru-RU" sz="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а теперь это деловой центр Европы,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cap="all" dirty="0" smtClean="0">
                <a:ln w="0"/>
                <a:solidFill>
                  <a:schemeClr val="tx1"/>
                </a:solidFill>
                <a:effectLst>
                  <a:reflection blurRad="12700" stA="50000" endPos="50000" dist="5000" dir="5400000" sy="-100000" rotWithShape="0"/>
                </a:effectLst>
              </a:rPr>
              <a:t>Назовите город …</a:t>
            </a:r>
            <a:endParaRPr lang="ru-RU" dirty="0"/>
          </a:p>
        </p:txBody>
      </p:sp>
      <p:pic>
        <p:nvPicPr>
          <p:cNvPr id="5" name="Рисунок 4" descr="цюрих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643570" y="1928802"/>
            <a:ext cx="3071834" cy="1643074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7" name="Рисунок 6" descr="пш6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428992" y="2786058"/>
            <a:ext cx="2786082" cy="1928826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8" name="Рисунок 7" descr="ш3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357950" y="5072074"/>
            <a:ext cx="2643206" cy="1500198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9" name="Рисунок 8" descr="ш4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286248" y="5429264"/>
            <a:ext cx="2286006" cy="1285884"/>
          </a:xfrm>
          <a:prstGeom prst="rect">
            <a:avLst/>
          </a:prstGeom>
          <a:effectLst>
            <a:softEdge rad="127000"/>
          </a:effec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1142984"/>
            <a:ext cx="8229600" cy="4864307"/>
          </a:xfrm>
        </p:spPr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именно здесь на игре городской футбольной команды был спет впервые гимн футбольных болельщиков 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«Ты никогда не будешь один»,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2547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Рисунок 3" descr="liverpool200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14414" y="3071810"/>
            <a:ext cx="7143800" cy="3429024"/>
          </a:xfrm>
          <a:prstGeom prst="rect">
            <a:avLst/>
          </a:prstGeom>
          <a:effectLst>
            <a:softEdge rad="31750"/>
          </a:effectLst>
          <a:scene3d>
            <a:camera prst="orthographicFront"/>
            <a:lightRig rig="threePt" dir="t"/>
          </a:scene3d>
          <a:sp3d>
            <a:bevelT w="152400" h="50800" prst="softRound"/>
          </a:sp3d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банхофстрасе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286380" y="5000636"/>
            <a:ext cx="3214710" cy="1607824"/>
          </a:xfrm>
          <a:prstGeom prst="rect">
            <a:avLst/>
          </a:prstGeom>
          <a:effectLst>
            <a:softEdge rad="127000"/>
          </a:effectLst>
        </p:spPr>
      </p:pic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714356"/>
            <a:ext cx="8229600" cy="6000792"/>
          </a:xfrm>
        </p:spPr>
        <p:txBody>
          <a:bodyPr/>
          <a:lstStyle/>
          <a:p>
            <a:pPr algn="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это город банков и</a:t>
            </a:r>
          </a:p>
          <a:p>
            <a:pPr algn="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мировой рынок золота </a:t>
            </a:r>
          </a:p>
          <a:p>
            <a:pPr algn="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 ценных бумаг, </a:t>
            </a: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здесь находится </a:t>
            </a:r>
          </a:p>
          <a:p>
            <a:pPr algn="ct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музей часов,</a:t>
            </a:r>
          </a:p>
          <a:p>
            <a:pPr algn="ctr"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главной улицей является –         Банхофштрассе,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96842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pic>
        <p:nvPicPr>
          <p:cNvPr id="5" name="Рисунок 4" descr="64023eb19e9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714612" y="1142984"/>
            <a:ext cx="2286016" cy="2119306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6" name="Рисунок 5" descr="музей часов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215074" y="2571744"/>
            <a:ext cx="2428892" cy="2071696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4" name="Рисунок 3" descr="банк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28596" y="357166"/>
            <a:ext cx="2662247" cy="2000264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7" name="Рисунок 6" descr="банхоф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14282" y="3071810"/>
            <a:ext cx="3000396" cy="1857388"/>
          </a:xfrm>
          <a:prstGeom prst="rect">
            <a:avLst/>
          </a:prstGeom>
          <a:effectLst>
            <a:softEdge rad="127000"/>
          </a:effec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1000108"/>
            <a:ext cx="8229600" cy="5007183"/>
          </a:xfrm>
        </p:spPr>
        <p:txBody>
          <a:bodyPr/>
          <a:lstStyle/>
          <a:p>
            <a:pPr lvl="0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церковь Фрау Мюнстер </a:t>
            </a:r>
          </a:p>
          <a:p>
            <a:pPr lvl="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украсили своими</a:t>
            </a:r>
          </a:p>
          <a:p>
            <a:pPr lvl="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базиликами </a:t>
            </a:r>
          </a:p>
          <a:p>
            <a:pPr lvl="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Джакомитти и </a:t>
            </a:r>
          </a:p>
          <a:p>
            <a:pPr lvl="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Шагал,</a:t>
            </a:r>
          </a:p>
          <a:p>
            <a:pPr lvl="0"/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lvl="0"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долгое время здесь жил Ленин и любил посидеть в кафе «Одеон»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11156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pic>
        <p:nvPicPr>
          <p:cNvPr id="4" name="Рисунок 3" descr="Zurich-kosciol_FrauMunster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143504" y="142852"/>
            <a:ext cx="3800476" cy="2743200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5" name="Рисунок 4" descr="базилика шагала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214678" y="2000240"/>
            <a:ext cx="2643206" cy="2214554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6" name="Рисунок 5" descr="ленин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000892" y="4857760"/>
            <a:ext cx="1542288" cy="1857388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7" name="Рисунок 6" descr="zurich_film_odeon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143372" y="5286388"/>
            <a:ext cx="2616200" cy="1285884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8" name="Рисунок 7" descr="венский кофе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714612" y="5286388"/>
            <a:ext cx="1285884" cy="1041390"/>
          </a:xfrm>
          <a:prstGeom prst="rect">
            <a:avLst/>
          </a:prstGeom>
          <a:effectLst>
            <a:softEdge rad="127000"/>
          </a:effec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500702"/>
            <a:ext cx="3974592" cy="928694"/>
          </a:xfrm>
        </p:spPr>
        <p:txBody>
          <a:bodyPr/>
          <a:lstStyle/>
          <a:p>
            <a:pPr algn="ctr"/>
            <a:r>
              <a:rPr lang="ru-RU" sz="3600" b="1" cap="all" dirty="0" smtClean="0">
                <a:ln/>
                <a:solidFill>
                  <a:schemeClr val="bg2">
                    <a:lumMod val="25000"/>
                  </a:schemeClr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Цюрих</a:t>
            </a:r>
          </a:p>
          <a:p>
            <a:endParaRPr lang="ru-RU" dirty="0"/>
          </a:p>
        </p:txBody>
      </p:sp>
      <p:pic>
        <p:nvPicPr>
          <p:cNvPr id="5" name="Содержимое 4" descr="Zurich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571472" y="285728"/>
            <a:ext cx="8072494" cy="5072098"/>
          </a:xfrm>
          <a:scene3d>
            <a:camera prst="orthographicFront"/>
            <a:lightRig rig="threePt" dir="t"/>
          </a:scene3d>
          <a:sp3d>
            <a:bevelT w="101600" prst="riblet"/>
          </a:sp3d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название этого австралийского города переводится с языка индейских племён как «место встречи»,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он находится в самом центре Австралии,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 1908 году он стал столицей,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cap="all" dirty="0" smtClean="0">
                <a:ln w="0"/>
                <a:solidFill>
                  <a:schemeClr val="tx1"/>
                </a:solidFill>
                <a:effectLst>
                  <a:reflection blurRad="12700" stA="50000" endPos="50000" dist="5000" dir="5400000" sy="-100000" rotWithShape="0"/>
                </a:effectLst>
              </a:rPr>
              <a:t>Назовите город …</a:t>
            </a:r>
            <a:endParaRPr lang="ru-RU" dirty="0"/>
          </a:p>
        </p:txBody>
      </p:sp>
      <p:pic>
        <p:nvPicPr>
          <p:cNvPr id="5" name="Рисунок 4" descr="canberra-a-meeting-in-australia-1_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285984" y="3786190"/>
            <a:ext cx="3286148" cy="2000264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4" name="Рисунок 3" descr="canberra-purpose-built-capital-act-thredbo-village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429256" y="3214686"/>
            <a:ext cx="3214710" cy="2857520"/>
          </a:xfrm>
          <a:prstGeom prst="rect">
            <a:avLst/>
          </a:prstGeom>
          <a:effectLst>
            <a:softEdge rad="127000"/>
          </a:effec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857232"/>
            <a:ext cx="8229600" cy="5786478"/>
          </a:xfrm>
        </p:spPr>
        <p:txBody>
          <a:bodyPr>
            <a:normAutofit/>
          </a:bodyPr>
          <a:lstStyle/>
          <a:p>
            <a:pPr lvl="0"/>
            <a:r>
              <a:rPr lang="ru-RU" dirty="0" smtClean="0"/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 этом городе находится искусственное озеро «Барли Гриффин», </a:t>
            </a:r>
          </a:p>
          <a:p>
            <a:pPr lvl="0" algn="r"/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lvl="0" algn="r"/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lvl="0" algn="r"/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lvl="0" algn="r"/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lvl="0" algn="r"/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lvl="0" algn="r"/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lvl="0" algn="r"/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lvl="0" algn="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здесь есть единственный </a:t>
            </a:r>
          </a:p>
          <a:p>
            <a:pPr lvl="0" algn="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горнолыжный курорт </a:t>
            </a:r>
          </a:p>
          <a:p>
            <a:pPr lvl="0" algn="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«Тредбо»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11156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pic>
        <p:nvPicPr>
          <p:cNvPr id="4" name="Рисунок 3" descr="озеро баркли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143372" y="1857364"/>
            <a:ext cx="4357698" cy="3000396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5" name="Рисунок 4" descr="тредбо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85720" y="3714752"/>
            <a:ext cx="2928958" cy="1643074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6" name="Рисунок 5" descr="канб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214414" y="5072074"/>
            <a:ext cx="2714644" cy="1500198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7" name="Рисунок 6" descr="Floriade баркли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85786" y="1928802"/>
            <a:ext cx="3190879" cy="1747836"/>
          </a:xfrm>
          <a:prstGeom prst="rect">
            <a:avLst/>
          </a:prstGeom>
          <a:effectLst>
            <a:softEdge rad="127000"/>
          </a:effec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914400" y="5214950"/>
            <a:ext cx="7481776" cy="11905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6" name="Текст 5"/>
          <p:cNvSpPr>
            <a:spLocks noGrp="1"/>
          </p:cNvSpPr>
          <p:nvPr>
            <p:ph type="body" idx="2"/>
          </p:nvPr>
        </p:nvSpPr>
        <p:spPr>
          <a:xfrm>
            <a:off x="4419600" y="5572140"/>
            <a:ext cx="3974592" cy="928694"/>
          </a:xfrm>
        </p:spPr>
        <p:txBody>
          <a:bodyPr/>
          <a:lstStyle/>
          <a:p>
            <a:pPr algn="ctr"/>
            <a:r>
              <a:rPr lang="ru-RU" sz="3600" b="1" cap="all" dirty="0" smtClean="0">
                <a:ln/>
                <a:solidFill>
                  <a:schemeClr val="bg2">
                    <a:lumMod val="25000"/>
                  </a:schemeClr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Канберра</a:t>
            </a:r>
          </a:p>
          <a:p>
            <a:endParaRPr lang="ru-RU" dirty="0"/>
          </a:p>
        </p:txBody>
      </p:sp>
      <p:pic>
        <p:nvPicPr>
          <p:cNvPr id="7" name="Содержимое 6" descr="canberra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357158" y="214290"/>
            <a:ext cx="8429684" cy="5286412"/>
          </a:xfrm>
          <a:scene3d>
            <a:camera prst="orthographicFront"/>
            <a:lightRig rig="threePt" dir="t"/>
          </a:scene3d>
          <a:sp3d>
            <a:bevelT prst="convex"/>
          </a:sp3d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этот швейцарский город 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находится в излучине 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реки Ааре, </a:t>
            </a: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его называют цветочной столицей мира, ежегодно здесь проходит гераниевая ярмарка,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cap="all" dirty="0" smtClean="0">
                <a:ln w="0"/>
                <a:solidFill>
                  <a:schemeClr val="tx1"/>
                </a:solidFill>
                <a:effectLst>
                  <a:reflection blurRad="12700" stA="50000" endPos="50000" dist="5000" dir="5400000" sy="-100000" rotWithShape="0"/>
                </a:effectLst>
              </a:rPr>
              <a:t>Назовите город …</a:t>
            </a:r>
            <a:endParaRPr lang="ru-RU" dirty="0"/>
          </a:p>
        </p:txBody>
      </p:sp>
      <p:pic>
        <p:nvPicPr>
          <p:cNvPr id="4" name="Рисунок 3" descr="bern_river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715008" y="1285860"/>
            <a:ext cx="2857520" cy="2000264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7" name="Рисунок 6" descr="54383207a36f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357686" y="4429132"/>
            <a:ext cx="2357454" cy="2000264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8" name="Рисунок 7" descr="product_846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643702" y="4214818"/>
            <a:ext cx="2107526" cy="2357454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10" name="Рисунок 9" descr="i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571736" y="4500570"/>
            <a:ext cx="1714502" cy="1571636"/>
          </a:xfrm>
          <a:prstGeom prst="rect">
            <a:avLst/>
          </a:prstGeom>
          <a:effectLst>
            <a:softEdge rad="127000"/>
          </a:effec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928670"/>
            <a:ext cx="8229600" cy="5786478"/>
          </a:xfrm>
        </p:spPr>
        <p:txBody>
          <a:bodyPr>
            <a:normAutofit/>
          </a:bodyPr>
          <a:lstStyle/>
          <a:p>
            <a:pPr algn="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город знаменит своей </a:t>
            </a:r>
          </a:p>
          <a:p>
            <a:pPr algn="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колокольней </a:t>
            </a:r>
          </a:p>
          <a:p>
            <a:pPr algn="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12века и</a:t>
            </a:r>
          </a:p>
          <a:p>
            <a:pPr algn="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часами на </a:t>
            </a:r>
          </a:p>
          <a:p>
            <a:pPr algn="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Ратуше, </a:t>
            </a: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здесь находится 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Швейцарский 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альпийский 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музей,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82594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pic>
        <p:nvPicPr>
          <p:cNvPr id="4" name="Рисунок 3" descr="ратуша б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57158" y="285728"/>
            <a:ext cx="3881446" cy="3038483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5" name="Рисунок 4" descr="альп музей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000496" y="3929066"/>
            <a:ext cx="4071966" cy="2714628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6" name="Рисунок 5" descr="б колокольня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286116" y="1428736"/>
            <a:ext cx="2554608" cy="2286016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7" name="Рисунок 6" descr="б ратуша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714876" y="2285992"/>
            <a:ext cx="2071690" cy="1857388"/>
          </a:xfrm>
          <a:prstGeom prst="rect">
            <a:avLst/>
          </a:prstGeom>
          <a:effectLst>
            <a:softEdge rad="127000"/>
          </a:effec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музей Пауля Клея, </a:t>
            </a: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а также в этом городе жил и работал в 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патентном бюро 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Альберт 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Эйнштейн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 descr="posterlux-klee_paul_1879_1940-art_73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500826" y="571480"/>
            <a:ext cx="2286016" cy="2571768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6" name="Рисунок 5" descr="п клей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4282" y="285728"/>
            <a:ext cx="2571768" cy="2214578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5" name="Рисунок 4" descr="м клея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928662" y="2143116"/>
            <a:ext cx="4572032" cy="1571636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7" name="Рисунок 6" descr="einstein-ciencia_fe2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928926" y="4857760"/>
            <a:ext cx="2214578" cy="1571636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8" name="Рисунок 7" descr="bern-einstein-haus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072066" y="4286256"/>
            <a:ext cx="3643338" cy="2357454"/>
          </a:xfrm>
          <a:prstGeom prst="rect">
            <a:avLst/>
          </a:prstGeom>
          <a:effectLst>
            <a:softEdge rad="127000"/>
          </a:effec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5214950"/>
            <a:ext cx="7481776" cy="11905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572140"/>
            <a:ext cx="3974592" cy="1000132"/>
          </a:xfrm>
        </p:spPr>
        <p:txBody>
          <a:bodyPr>
            <a:normAutofit/>
          </a:bodyPr>
          <a:lstStyle/>
          <a:p>
            <a:pPr algn="ctr"/>
            <a:r>
              <a:rPr lang="ru-RU" sz="4400" b="1" cap="all" dirty="0" smtClean="0">
                <a:ln/>
                <a:solidFill>
                  <a:schemeClr val="bg2">
                    <a:lumMod val="25000"/>
                  </a:schemeClr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Берн</a:t>
            </a:r>
          </a:p>
          <a:p>
            <a:endParaRPr lang="ru-RU" dirty="0"/>
          </a:p>
        </p:txBody>
      </p:sp>
      <p:pic>
        <p:nvPicPr>
          <p:cNvPr id="5" name="Содержимое 4" descr="берн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428596" y="274638"/>
            <a:ext cx="8358246" cy="5226064"/>
          </a:xfrm>
          <a:scene3d>
            <a:camera prst="orthographicFront"/>
            <a:lightRig rig="threePt" dir="t"/>
          </a:scene3d>
          <a:sp3d>
            <a:bevelT w="152400" h="50800" prst="softRound"/>
          </a:sp3d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1000108"/>
            <a:ext cx="8229600" cy="5214974"/>
          </a:xfrm>
        </p:spPr>
        <p:txBody>
          <a:bodyPr>
            <a:norm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именно здесь в Каверн Клубе 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Cavern club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) вышла впервые на сцену группа Битлз, </a:t>
            </a: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r"/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r"/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здесь находится академия рок музыки, учреждённая Полом Маккарти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11156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pic>
        <p:nvPicPr>
          <p:cNvPr id="5" name="Рисунок 4" descr="битлз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071934" y="3071810"/>
            <a:ext cx="3429024" cy="2000264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</p:pic>
      <p:pic>
        <p:nvPicPr>
          <p:cNvPr id="4" name="Рисунок 3" descr="каверн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285852" y="2285992"/>
            <a:ext cx="2928958" cy="2000264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relaxedInset"/>
          </a:sp3d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 descr="мекеландж.1jpg.jpe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714744" y="4714884"/>
            <a:ext cx="3086096" cy="1714512"/>
          </a:xfrm>
          <a:prstGeom prst="rect">
            <a:avLst/>
          </a:prstGeom>
          <a:effectLst>
            <a:softEdge rad="127000"/>
          </a:effectLst>
        </p:spPr>
      </p:pic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1481328"/>
            <a:ext cx="8229600" cy="5090944"/>
          </a:xfrm>
        </p:spPr>
        <p:txBody>
          <a:bodyPr>
            <a:norm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этот бельгийский город 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       называют 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«Северной Венецией», </a:t>
            </a: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r"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 нем находится </a:t>
            </a:r>
          </a:p>
          <a:p>
            <a:pPr algn="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церковь Богоматери,</a:t>
            </a:r>
          </a:p>
          <a:p>
            <a:pPr algn="ct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    над которой работал </a:t>
            </a:r>
          </a:p>
          <a:p>
            <a:pPr algn="ct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                 сам </a:t>
            </a:r>
          </a:p>
          <a:p>
            <a:pPr algn="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Микеланджело, 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cap="all" dirty="0" smtClean="0">
                <a:ln w="0"/>
                <a:solidFill>
                  <a:schemeClr val="tx1"/>
                </a:solidFill>
                <a:effectLst>
                  <a:reflection blurRad="12700" stA="50000" endPos="50000" dist="5000" dir="5400000" sy="-100000" rotWithShape="0"/>
                </a:effectLst>
              </a:rPr>
              <a:t>Назовите город …</a:t>
            </a:r>
            <a:endParaRPr lang="ru-RU" dirty="0"/>
          </a:p>
        </p:txBody>
      </p:sp>
      <p:pic>
        <p:nvPicPr>
          <p:cNvPr id="5" name="Рисунок 4" descr="bruges-thumb-597xauto-106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286380" y="1214422"/>
            <a:ext cx="3443864" cy="2605474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6" name="Рисунок 5" descr="ц богоматери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85720" y="2928934"/>
            <a:ext cx="2213134" cy="3286124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7" name="Рисунок 6" descr="мекеландж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857356" y="4143380"/>
            <a:ext cx="1855944" cy="2071678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8" name="Рисунок 7" descr="мекеланж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571736" y="2928934"/>
            <a:ext cx="1927382" cy="2000240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10" name="Рисунок 9" descr="брюгге.1jpg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7143768" y="214290"/>
            <a:ext cx="1857388" cy="1400171"/>
          </a:xfrm>
          <a:prstGeom prst="rect">
            <a:avLst/>
          </a:prstGeom>
          <a:effectLst>
            <a:softEdge rad="127000"/>
          </a:effec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642918"/>
            <a:ext cx="8229600" cy="5364373"/>
          </a:xfrm>
        </p:spPr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здесь находится музей Сальвадора Дали,</a:t>
            </a:r>
          </a:p>
          <a:p>
            <a:pPr algn="ctr"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средневековая </a:t>
            </a:r>
          </a:p>
          <a:p>
            <a:pPr algn="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сторожевая башня </a:t>
            </a:r>
          </a:p>
          <a:p>
            <a:pPr algn="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Беффруа, </a:t>
            </a:r>
          </a:p>
          <a:p>
            <a:pPr algn="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высотой 84 метра,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39718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pic>
        <p:nvPicPr>
          <p:cNvPr id="4" name="Рисунок 3" descr="бр дали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4282" y="1214422"/>
            <a:ext cx="3286148" cy="2286016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6" name="Рисунок 5" descr="бр дали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85720" y="3143248"/>
            <a:ext cx="2357454" cy="2714644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7" name="Рисунок 6" descr="бр беффруа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643438" y="3500438"/>
            <a:ext cx="2239960" cy="3032124"/>
          </a:xfrm>
          <a:prstGeom prst="rect">
            <a:avLst/>
          </a:prstGeom>
          <a:effectLst>
            <a:softEdge rad="127000"/>
          </a:effectLst>
          <a:scene3d>
            <a:camera prst="isometricOffAxis1Right"/>
            <a:lightRig rig="threePt" dir="t"/>
          </a:scene3d>
        </p:spPr>
      </p:pic>
      <p:pic>
        <p:nvPicPr>
          <p:cNvPr id="8" name="Рисунок 7" descr="бр сторожевая башня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786578" y="3571876"/>
            <a:ext cx="2071702" cy="3000396"/>
          </a:xfrm>
          <a:prstGeom prst="rect">
            <a:avLst/>
          </a:prstGeom>
          <a:effectLst>
            <a:softEdge rad="127000"/>
          </a:effectLst>
          <a:scene3d>
            <a:camera prst="isometricOffAxis2Left"/>
            <a:lightRig rig="threePt" dir="t"/>
          </a:scene3d>
        </p:spPr>
      </p:pic>
      <p:pic>
        <p:nvPicPr>
          <p:cNvPr id="9" name="Рисунок 8" descr="brugge_дали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071670" y="3857628"/>
            <a:ext cx="2381250" cy="2381250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5" name="Рисунок 4" descr="дали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2643174" y="2214554"/>
            <a:ext cx="2071702" cy="1857388"/>
          </a:xfrm>
          <a:prstGeom prst="rect">
            <a:avLst/>
          </a:prstGeom>
          <a:effectLst>
            <a:softEdge rad="127000"/>
          </a:effec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Choco-Story-tits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86116" y="3571876"/>
            <a:ext cx="2471735" cy="1814512"/>
          </a:xfrm>
          <a:prstGeom prst="rect">
            <a:avLst/>
          </a:prstGeom>
          <a:effectLst>
            <a:softEdge rad="127000"/>
          </a:effectLst>
        </p:spPr>
      </p:pic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1071546"/>
            <a:ext cx="8229600" cy="4935745"/>
          </a:xfrm>
        </p:spPr>
        <p:txBody>
          <a:bodyPr/>
          <a:lstStyle/>
          <a:p>
            <a:pPr lvl="0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но жители этого города гордятся, прежде всего, своим музеем шоколада – «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Chocó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Story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»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2547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5" name="Рисунок 4" descr="музей шоколада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500694" y="2143116"/>
            <a:ext cx="3175008" cy="4214842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4" name="Рисунок 3" descr="chocostory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000364" y="2071678"/>
            <a:ext cx="2986092" cy="1609725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6" name="Рисунок 5" descr="chocolate-museum-4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71472" y="2428868"/>
            <a:ext cx="2547940" cy="2928958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7" name="Рисунок 6" descr="chocostory_c4n_1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285852" y="4429132"/>
            <a:ext cx="3867153" cy="2076446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9" name="Рисунок 8" descr="1313658678_konfety1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4857752" y="5357826"/>
            <a:ext cx="1643074" cy="1071570"/>
          </a:xfrm>
          <a:prstGeom prst="rect">
            <a:avLst/>
          </a:prstGeom>
          <a:effectLst>
            <a:softEdge rad="127000"/>
          </a:effec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5214950"/>
            <a:ext cx="7481776" cy="11905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500702"/>
            <a:ext cx="3974592" cy="1000132"/>
          </a:xfrm>
        </p:spPr>
        <p:txBody>
          <a:bodyPr/>
          <a:lstStyle/>
          <a:p>
            <a:pPr algn="ctr"/>
            <a:r>
              <a:rPr lang="ru-RU" sz="4000" b="1" cap="all" dirty="0" smtClean="0">
                <a:ln/>
                <a:solidFill>
                  <a:schemeClr val="bg2">
                    <a:lumMod val="25000"/>
                  </a:schemeClr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Брюгге</a:t>
            </a:r>
          </a:p>
          <a:p>
            <a:endParaRPr lang="ru-RU" dirty="0"/>
          </a:p>
        </p:txBody>
      </p:sp>
      <p:pic>
        <p:nvPicPr>
          <p:cNvPr id="5" name="Содержимое 4" descr="брюгге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357158" y="285728"/>
            <a:ext cx="8215370" cy="5072098"/>
          </a:xfrm>
          <a:scene3d>
            <a:camera prst="orthographicFront"/>
            <a:lightRig rig="threePt" dir="t"/>
          </a:scene3d>
          <a:sp3d>
            <a:bevelT w="139700" prst="cross"/>
          </a:sp3d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Содержимое 6" descr="chicagoskyline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71472" y="1481138"/>
            <a:ext cx="7858180" cy="2947994"/>
          </a:xfrm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Спасибо за внимание!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1785918" y="4643446"/>
            <a:ext cx="521497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bg1"/>
                </a:solidFill>
              </a:rPr>
              <a:t>В презентации использованы</a:t>
            </a:r>
          </a:p>
          <a:p>
            <a:pPr algn="ctr"/>
            <a:r>
              <a:rPr lang="ru-RU" dirty="0" smtClean="0">
                <a:solidFill>
                  <a:schemeClr val="bg1"/>
                </a:solidFill>
              </a:rPr>
              <a:t>рисунки с интернет ресурса </a:t>
            </a:r>
            <a:endParaRPr lang="en-US" dirty="0" smtClean="0">
              <a:solidFill>
                <a:schemeClr val="bg1"/>
              </a:solidFill>
            </a:endParaRPr>
          </a:p>
          <a:p>
            <a:pPr algn="ctr"/>
            <a:r>
              <a:rPr lang="en-US" dirty="0" smtClean="0">
                <a:solidFill>
                  <a:schemeClr val="bg1"/>
                </a:solidFill>
              </a:rPr>
              <a:t>www.yandex.ru</a:t>
            </a:r>
            <a:endParaRPr lang="ru-RU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flipV="1">
            <a:off x="914400" y="5333999"/>
            <a:ext cx="7481776" cy="45719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572140"/>
            <a:ext cx="3974592" cy="697362"/>
          </a:xfrm>
        </p:spPr>
        <p:txBody>
          <a:bodyPr/>
          <a:lstStyle/>
          <a:p>
            <a:pPr algn="ctr"/>
            <a:r>
              <a:rPr lang="ru-RU" sz="2800" b="1" cap="all" dirty="0" smtClean="0">
                <a:ln/>
                <a:solidFill>
                  <a:schemeClr val="bg2">
                    <a:lumMod val="25000"/>
                  </a:schemeClr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Ливерпуль</a:t>
            </a:r>
          </a:p>
          <a:p>
            <a:pPr algn="ctr"/>
            <a:endParaRPr lang="ru-RU" dirty="0"/>
          </a:p>
        </p:txBody>
      </p:sp>
      <p:pic>
        <p:nvPicPr>
          <p:cNvPr id="5" name="Содержимое 4" descr="liverpool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428596" y="274638"/>
            <a:ext cx="8143932" cy="5011750"/>
          </a:xfrm>
          <a:scene3d>
            <a:camera prst="orthographicFront"/>
            <a:lightRig rig="threePt" dir="t"/>
          </a:scene3d>
          <a:sp3d>
            <a:bevelT prst="angle"/>
          </a:sp3d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ткрытая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1126</TotalTime>
  <Words>1422</Words>
  <Application>Microsoft Office PowerPoint</Application>
  <PresentationFormat>Экран (4:3)</PresentationFormat>
  <Paragraphs>500</Paragraphs>
  <Slides>84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84</vt:i4>
      </vt:variant>
    </vt:vector>
  </HeadingPairs>
  <TitlesOfParts>
    <vt:vector size="85" baseType="lpstr">
      <vt:lpstr>Открытая</vt:lpstr>
      <vt:lpstr>Викторина по страноведению</vt:lpstr>
      <vt:lpstr>Назовите город … </vt:lpstr>
      <vt:lpstr>Слайд 3</vt:lpstr>
      <vt:lpstr>Слайд 4</vt:lpstr>
      <vt:lpstr>Слайд 5</vt:lpstr>
      <vt:lpstr>Назовите город …</vt:lpstr>
      <vt:lpstr>Слайд 7</vt:lpstr>
      <vt:lpstr>Слайд 8</vt:lpstr>
      <vt:lpstr>Слайд 9</vt:lpstr>
      <vt:lpstr>Назовите город …</vt:lpstr>
      <vt:lpstr>Слайд 11</vt:lpstr>
      <vt:lpstr>Слайд 12</vt:lpstr>
      <vt:lpstr>Слайд 13</vt:lpstr>
      <vt:lpstr>Назовите город …</vt:lpstr>
      <vt:lpstr>Слайд 15</vt:lpstr>
      <vt:lpstr>Слайд 16</vt:lpstr>
      <vt:lpstr>Слайд 17</vt:lpstr>
      <vt:lpstr>Назовите город …</vt:lpstr>
      <vt:lpstr>Слайд 19</vt:lpstr>
      <vt:lpstr>Слайд 20</vt:lpstr>
      <vt:lpstr>Слайд 21</vt:lpstr>
      <vt:lpstr>Назовите город …</vt:lpstr>
      <vt:lpstr>Слайд 23</vt:lpstr>
      <vt:lpstr>Слайд 24</vt:lpstr>
      <vt:lpstr>Слайд 25</vt:lpstr>
      <vt:lpstr>Назовите город …</vt:lpstr>
      <vt:lpstr>Слайд 27</vt:lpstr>
      <vt:lpstr>Слайд 28</vt:lpstr>
      <vt:lpstr>Слайд 29</vt:lpstr>
      <vt:lpstr>Назовите город …</vt:lpstr>
      <vt:lpstr>Слайд 31</vt:lpstr>
      <vt:lpstr>Слайд 32</vt:lpstr>
      <vt:lpstr>Слайд 33</vt:lpstr>
      <vt:lpstr>Назовите город …</vt:lpstr>
      <vt:lpstr>Слайд 35</vt:lpstr>
      <vt:lpstr>Слайд 36</vt:lpstr>
      <vt:lpstr>Назовите город …</vt:lpstr>
      <vt:lpstr>Слайд 38</vt:lpstr>
      <vt:lpstr>Слайд 39</vt:lpstr>
      <vt:lpstr>Слайд 40</vt:lpstr>
      <vt:lpstr>Назовите город …</vt:lpstr>
      <vt:lpstr>Слайд 42</vt:lpstr>
      <vt:lpstr>Слайд 43</vt:lpstr>
      <vt:lpstr>Слайд 44</vt:lpstr>
      <vt:lpstr>Назовите город …</vt:lpstr>
      <vt:lpstr>Слайд 46</vt:lpstr>
      <vt:lpstr>Слайд 47</vt:lpstr>
      <vt:lpstr>Слайд 48</vt:lpstr>
      <vt:lpstr>Назовите город …</vt:lpstr>
      <vt:lpstr>Слайд 50</vt:lpstr>
      <vt:lpstr>Слайд 51</vt:lpstr>
      <vt:lpstr>Слайд 52</vt:lpstr>
      <vt:lpstr>Назовите город …</vt:lpstr>
      <vt:lpstr>Слайд 54</vt:lpstr>
      <vt:lpstr>Слайд 55</vt:lpstr>
      <vt:lpstr>Слайд 56</vt:lpstr>
      <vt:lpstr>Назовите город …</vt:lpstr>
      <vt:lpstr>Слайд 58</vt:lpstr>
      <vt:lpstr>Слайд 59</vt:lpstr>
      <vt:lpstr>Слайд 60</vt:lpstr>
      <vt:lpstr>Назовите город …</vt:lpstr>
      <vt:lpstr>Слайд 62</vt:lpstr>
      <vt:lpstr>Слайд 63</vt:lpstr>
      <vt:lpstr>Слайд 64</vt:lpstr>
      <vt:lpstr>Назовите город …</vt:lpstr>
      <vt:lpstr>Слайд 66</vt:lpstr>
      <vt:lpstr>Слайд 67</vt:lpstr>
      <vt:lpstr>Слайд 68</vt:lpstr>
      <vt:lpstr>Назовите город …</vt:lpstr>
      <vt:lpstr>Слайд 70</vt:lpstr>
      <vt:lpstr>Слайд 71</vt:lpstr>
      <vt:lpstr>Слайд 72</vt:lpstr>
      <vt:lpstr>Назовите город …</vt:lpstr>
      <vt:lpstr>Слайд 74</vt:lpstr>
      <vt:lpstr>Слайд 75</vt:lpstr>
      <vt:lpstr>Назовите город …</vt:lpstr>
      <vt:lpstr>Слайд 77</vt:lpstr>
      <vt:lpstr>Слайд 78</vt:lpstr>
      <vt:lpstr>Слайд 79</vt:lpstr>
      <vt:lpstr>Назовите город …</vt:lpstr>
      <vt:lpstr>Слайд 81</vt:lpstr>
      <vt:lpstr>Слайд 82</vt:lpstr>
      <vt:lpstr>Слайд 83</vt:lpstr>
      <vt:lpstr>Спасибо за внимание!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Викторина по страноведению</dc:title>
  <dc:creator>Admin</dc:creator>
  <cp:lastModifiedBy>user</cp:lastModifiedBy>
  <cp:revision>134</cp:revision>
  <dcterms:created xsi:type="dcterms:W3CDTF">2012-05-11T14:22:50Z</dcterms:created>
  <dcterms:modified xsi:type="dcterms:W3CDTF">2013-12-15T17:06:34Z</dcterms:modified>
</cp:coreProperties>
</file>